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notesSlides/notesSlide6.xml" ContentType="application/vnd.openxmlformats-officedocument.presentationml.notesSlide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5844" r:id="rId1"/>
  </p:sldMasterIdLst>
  <p:notesMasterIdLst>
    <p:notesMasterId r:id="rId69"/>
  </p:notesMasterIdLst>
  <p:handoutMasterIdLst>
    <p:handoutMasterId r:id="rId70"/>
  </p:handoutMasterIdLst>
  <p:sldIdLst>
    <p:sldId id="256" r:id="rId2"/>
    <p:sldId id="407" r:id="rId3"/>
    <p:sldId id="357" r:id="rId4"/>
    <p:sldId id="356" r:id="rId5"/>
    <p:sldId id="280" r:id="rId6"/>
    <p:sldId id="359" r:id="rId7"/>
    <p:sldId id="401" r:id="rId8"/>
    <p:sldId id="400" r:id="rId9"/>
    <p:sldId id="348" r:id="rId10"/>
    <p:sldId id="361" r:id="rId11"/>
    <p:sldId id="362" r:id="rId12"/>
    <p:sldId id="364" r:id="rId13"/>
    <p:sldId id="307" r:id="rId14"/>
    <p:sldId id="365" r:id="rId15"/>
    <p:sldId id="310" r:id="rId16"/>
    <p:sldId id="309" r:id="rId17"/>
    <p:sldId id="366" r:id="rId18"/>
    <p:sldId id="313" r:id="rId19"/>
    <p:sldId id="370" r:id="rId20"/>
    <p:sldId id="371" r:id="rId21"/>
    <p:sldId id="321" r:id="rId22"/>
    <p:sldId id="282" r:id="rId23"/>
    <p:sldId id="285" r:id="rId24"/>
    <p:sldId id="287" r:id="rId25"/>
    <p:sldId id="333" r:id="rId26"/>
    <p:sldId id="331" r:id="rId27"/>
    <p:sldId id="332" r:id="rId28"/>
    <p:sldId id="291" r:id="rId29"/>
    <p:sldId id="290" r:id="rId30"/>
    <p:sldId id="295" r:id="rId31"/>
    <p:sldId id="297" r:id="rId32"/>
    <p:sldId id="304" r:id="rId33"/>
    <p:sldId id="296" r:id="rId34"/>
    <p:sldId id="327" r:id="rId35"/>
    <p:sldId id="328" r:id="rId36"/>
    <p:sldId id="329" r:id="rId37"/>
    <p:sldId id="330" r:id="rId38"/>
    <p:sldId id="373" r:id="rId39"/>
    <p:sldId id="375" r:id="rId40"/>
    <p:sldId id="376" r:id="rId41"/>
    <p:sldId id="377" r:id="rId42"/>
    <p:sldId id="336" r:id="rId43"/>
    <p:sldId id="337" r:id="rId44"/>
    <p:sldId id="334" r:id="rId45"/>
    <p:sldId id="372" r:id="rId46"/>
    <p:sldId id="283" r:id="rId47"/>
    <p:sldId id="379" r:id="rId48"/>
    <p:sldId id="380" r:id="rId49"/>
    <p:sldId id="381" r:id="rId50"/>
    <p:sldId id="382" r:id="rId51"/>
    <p:sldId id="384" r:id="rId52"/>
    <p:sldId id="387" r:id="rId53"/>
    <p:sldId id="385" r:id="rId54"/>
    <p:sldId id="388" r:id="rId55"/>
    <p:sldId id="386" r:id="rId56"/>
    <p:sldId id="393" r:id="rId57"/>
    <p:sldId id="390" r:id="rId58"/>
    <p:sldId id="391" r:id="rId59"/>
    <p:sldId id="392" r:id="rId60"/>
    <p:sldId id="403" r:id="rId61"/>
    <p:sldId id="394" r:id="rId62"/>
    <p:sldId id="397" r:id="rId63"/>
    <p:sldId id="404" r:id="rId64"/>
    <p:sldId id="405" r:id="rId65"/>
    <p:sldId id="406" r:id="rId66"/>
    <p:sldId id="398" r:id="rId67"/>
    <p:sldId id="399" r:id="rId6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9C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17"/>
    <p:restoredTop sz="93835"/>
  </p:normalViewPr>
  <p:slideViewPr>
    <p:cSldViewPr snapToGrid="0" snapToObjects="1">
      <p:cViewPr>
        <p:scale>
          <a:sx n="60" d="100"/>
          <a:sy n="60" d="100"/>
        </p:scale>
        <p:origin x="2896" y="1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3688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notesMaster" Target="notesMasters/notesMaster1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handoutMaster" Target="handoutMasters/handoutMaster1.xml"/><Relationship Id="rId71" Type="http://schemas.openxmlformats.org/officeDocument/2006/relationships/presProps" Target="presProps.xml"/><Relationship Id="rId72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theme" Target="theme/theme1.xml"/><Relationship Id="rId74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9C713C1-0ABA-0B4C-AAA6-889F7219874C}" type="doc">
      <dgm:prSet loTypeId="urn:microsoft.com/office/officeart/2005/8/layout/equation1" loCatId="" qsTypeId="urn:microsoft.com/office/officeart/2005/8/quickstyle/simple4" qsCatId="simple" csTypeId="urn:microsoft.com/office/officeart/2005/8/colors/accent1_2" csCatId="accent1" phldr="1"/>
      <dgm:spPr/>
    </dgm:pt>
    <dgm:pt modelId="{3D18C63D-1C56-7445-9C02-107537C5EE36}">
      <dgm:prSet phldrT="[Text]"/>
      <dgm:spPr/>
      <dgm:t>
        <a:bodyPr/>
        <a:lstStyle/>
        <a:p>
          <a:r>
            <a:rPr lang="en-US" dirty="0" smtClean="0"/>
            <a:t>Presidential debates</a:t>
          </a:r>
          <a:r>
            <a:rPr lang="en-US" baseline="0" dirty="0" smtClean="0"/>
            <a:t> are funny</a:t>
          </a:r>
          <a:endParaRPr lang="en-US" dirty="0"/>
        </a:p>
      </dgm:t>
    </dgm:pt>
    <dgm:pt modelId="{B742C8DC-92C2-1B4B-8D22-4ED6F408FA71}" type="parTrans" cxnId="{E51FA2B3-C534-6E49-AA21-F0860062DECA}">
      <dgm:prSet/>
      <dgm:spPr/>
      <dgm:t>
        <a:bodyPr/>
        <a:lstStyle/>
        <a:p>
          <a:endParaRPr lang="en-US"/>
        </a:p>
      </dgm:t>
    </dgm:pt>
    <dgm:pt modelId="{E0ACF609-0ECB-C44D-BC9C-BEBB2338A677}" type="sibTrans" cxnId="{E51FA2B3-C534-6E49-AA21-F0860062DECA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6E465DE1-B9B3-D148-A75F-C9D56D12A1C0}">
      <dgm:prSet phldrT="[Text]"/>
      <dgm:spPr/>
      <dgm:t>
        <a:bodyPr/>
        <a:lstStyle/>
        <a:p>
          <a:r>
            <a:rPr lang="en-US" dirty="0" smtClean="0"/>
            <a:t>NLTK allows us</a:t>
          </a:r>
          <a:r>
            <a:rPr lang="en-US" baseline="0" dirty="0" smtClean="0"/>
            <a:t> to parse text easily</a:t>
          </a:r>
          <a:endParaRPr lang="en-US" dirty="0"/>
        </a:p>
      </dgm:t>
    </dgm:pt>
    <dgm:pt modelId="{7C0ED7C4-DF3D-5041-A371-98D1FE6FAECF}" type="parTrans" cxnId="{772AECD0-1914-9A4D-A103-8629ADF5FAD3}">
      <dgm:prSet/>
      <dgm:spPr/>
      <dgm:t>
        <a:bodyPr/>
        <a:lstStyle/>
        <a:p>
          <a:endParaRPr lang="en-US"/>
        </a:p>
      </dgm:t>
    </dgm:pt>
    <dgm:pt modelId="{522267E7-86E5-DC44-BC02-34DB1E8C39D7}" type="sibTrans" cxnId="{772AECD0-1914-9A4D-A103-8629ADF5FAD3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F9212921-235E-E548-8D4B-58E0DCC01864}">
      <dgm:prSet phldrT="[Text]"/>
      <dgm:spPr/>
      <dgm:t>
        <a:bodyPr/>
        <a:lstStyle/>
        <a:p>
          <a:r>
            <a:rPr lang="en-US" dirty="0" smtClean="0"/>
            <a:t>Let’s parse debates</a:t>
          </a:r>
          <a:r>
            <a:rPr lang="en-US" baseline="0" dirty="0" smtClean="0"/>
            <a:t> with Python and turn it into a comedy routine</a:t>
          </a:r>
          <a:endParaRPr lang="en-US" dirty="0"/>
        </a:p>
      </dgm:t>
    </dgm:pt>
    <dgm:pt modelId="{E80E3009-1A56-4F45-B46B-5C9D3D78ED7C}" type="parTrans" cxnId="{D48A0085-F92B-5B4E-8514-34F7B92A2CC8}">
      <dgm:prSet/>
      <dgm:spPr/>
      <dgm:t>
        <a:bodyPr/>
        <a:lstStyle/>
        <a:p>
          <a:endParaRPr lang="en-US"/>
        </a:p>
      </dgm:t>
    </dgm:pt>
    <dgm:pt modelId="{2A29BF32-0816-404C-AF72-62DF33A9075F}" type="sibTrans" cxnId="{D48A0085-F92B-5B4E-8514-34F7B92A2CC8}">
      <dgm:prSet/>
      <dgm:spPr/>
      <dgm:t>
        <a:bodyPr/>
        <a:lstStyle/>
        <a:p>
          <a:endParaRPr lang="en-US"/>
        </a:p>
      </dgm:t>
    </dgm:pt>
    <dgm:pt modelId="{581D5B8D-C5EB-1943-A407-792643CC2F5A}" type="pres">
      <dgm:prSet presAssocID="{59C713C1-0ABA-0B4C-AAA6-889F7219874C}" presName="linearFlow" presStyleCnt="0">
        <dgm:presLayoutVars>
          <dgm:dir/>
          <dgm:resizeHandles val="exact"/>
        </dgm:presLayoutVars>
      </dgm:prSet>
      <dgm:spPr/>
    </dgm:pt>
    <dgm:pt modelId="{24D46F9C-1835-0C4B-B61E-5D439F3FEC21}" type="pres">
      <dgm:prSet presAssocID="{3D18C63D-1C56-7445-9C02-107537C5EE36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9364168-508E-1241-8E46-EFBAFD1EBD30}" type="pres">
      <dgm:prSet presAssocID="{E0ACF609-0ECB-C44D-BC9C-BEBB2338A677}" presName="spacerL" presStyleCnt="0"/>
      <dgm:spPr/>
    </dgm:pt>
    <dgm:pt modelId="{DB33AFFD-D21F-8040-9D3E-9F719233AF06}" type="pres">
      <dgm:prSet presAssocID="{E0ACF609-0ECB-C44D-BC9C-BEBB2338A677}" presName="sibTrans" presStyleLbl="sibTrans2D1" presStyleIdx="0" presStyleCnt="2"/>
      <dgm:spPr/>
      <dgm:t>
        <a:bodyPr/>
        <a:lstStyle/>
        <a:p>
          <a:endParaRPr lang="en-US"/>
        </a:p>
      </dgm:t>
    </dgm:pt>
    <dgm:pt modelId="{15A27F15-7070-E44F-9160-3A9A4023A2DC}" type="pres">
      <dgm:prSet presAssocID="{E0ACF609-0ECB-C44D-BC9C-BEBB2338A677}" presName="spacerR" presStyleCnt="0"/>
      <dgm:spPr/>
    </dgm:pt>
    <dgm:pt modelId="{7448D832-863E-9546-A984-8D8F23ECA096}" type="pres">
      <dgm:prSet presAssocID="{6E465DE1-B9B3-D148-A75F-C9D56D12A1C0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175E9D-637B-AF4C-855A-539C6C868972}" type="pres">
      <dgm:prSet presAssocID="{522267E7-86E5-DC44-BC02-34DB1E8C39D7}" presName="spacerL" presStyleCnt="0"/>
      <dgm:spPr/>
    </dgm:pt>
    <dgm:pt modelId="{378ED761-9B12-5A48-A29D-19C4A6E1F820}" type="pres">
      <dgm:prSet presAssocID="{522267E7-86E5-DC44-BC02-34DB1E8C39D7}" presName="sibTrans" presStyleLbl="sibTrans2D1" presStyleIdx="1" presStyleCnt="2"/>
      <dgm:spPr/>
      <dgm:t>
        <a:bodyPr/>
        <a:lstStyle/>
        <a:p>
          <a:endParaRPr lang="en-US"/>
        </a:p>
      </dgm:t>
    </dgm:pt>
    <dgm:pt modelId="{8B94007B-C84B-DC4F-A159-5D5E0ABF487C}" type="pres">
      <dgm:prSet presAssocID="{522267E7-86E5-DC44-BC02-34DB1E8C39D7}" presName="spacerR" presStyleCnt="0"/>
      <dgm:spPr/>
    </dgm:pt>
    <dgm:pt modelId="{B262D443-832B-684C-AB68-6471B279365D}" type="pres">
      <dgm:prSet presAssocID="{F9212921-235E-E548-8D4B-58E0DCC01864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1DD5D55-5CC3-0A4B-B2F5-5BF5F87F2FB8}" type="presOf" srcId="{522267E7-86E5-DC44-BC02-34DB1E8C39D7}" destId="{378ED761-9B12-5A48-A29D-19C4A6E1F820}" srcOrd="0" destOrd="0" presId="urn:microsoft.com/office/officeart/2005/8/layout/equation1"/>
    <dgm:cxn modelId="{8ED1A9D3-61E7-2146-99A8-2946BAC8518E}" type="presOf" srcId="{F9212921-235E-E548-8D4B-58E0DCC01864}" destId="{B262D443-832B-684C-AB68-6471B279365D}" srcOrd="0" destOrd="0" presId="urn:microsoft.com/office/officeart/2005/8/layout/equation1"/>
    <dgm:cxn modelId="{D48A0085-F92B-5B4E-8514-34F7B92A2CC8}" srcId="{59C713C1-0ABA-0B4C-AAA6-889F7219874C}" destId="{F9212921-235E-E548-8D4B-58E0DCC01864}" srcOrd="2" destOrd="0" parTransId="{E80E3009-1A56-4F45-B46B-5C9D3D78ED7C}" sibTransId="{2A29BF32-0816-404C-AF72-62DF33A9075F}"/>
    <dgm:cxn modelId="{772AECD0-1914-9A4D-A103-8629ADF5FAD3}" srcId="{59C713C1-0ABA-0B4C-AAA6-889F7219874C}" destId="{6E465DE1-B9B3-D148-A75F-C9D56D12A1C0}" srcOrd="1" destOrd="0" parTransId="{7C0ED7C4-DF3D-5041-A371-98D1FE6FAECF}" sibTransId="{522267E7-86E5-DC44-BC02-34DB1E8C39D7}"/>
    <dgm:cxn modelId="{D6DD7361-2D15-F242-9601-E9DADE4E6AE7}" type="presOf" srcId="{59C713C1-0ABA-0B4C-AAA6-889F7219874C}" destId="{581D5B8D-C5EB-1943-A407-792643CC2F5A}" srcOrd="0" destOrd="0" presId="urn:microsoft.com/office/officeart/2005/8/layout/equation1"/>
    <dgm:cxn modelId="{9D5A7E3E-BF96-0F49-BE39-26D93DDF5C79}" type="presOf" srcId="{6E465DE1-B9B3-D148-A75F-C9D56D12A1C0}" destId="{7448D832-863E-9546-A984-8D8F23ECA096}" srcOrd="0" destOrd="0" presId="urn:microsoft.com/office/officeart/2005/8/layout/equation1"/>
    <dgm:cxn modelId="{6979CBF1-B395-3848-A802-41CDC73F458A}" type="presOf" srcId="{3D18C63D-1C56-7445-9C02-107537C5EE36}" destId="{24D46F9C-1835-0C4B-B61E-5D439F3FEC21}" srcOrd="0" destOrd="0" presId="urn:microsoft.com/office/officeart/2005/8/layout/equation1"/>
    <dgm:cxn modelId="{E51FA2B3-C534-6E49-AA21-F0860062DECA}" srcId="{59C713C1-0ABA-0B4C-AAA6-889F7219874C}" destId="{3D18C63D-1C56-7445-9C02-107537C5EE36}" srcOrd="0" destOrd="0" parTransId="{B742C8DC-92C2-1B4B-8D22-4ED6F408FA71}" sibTransId="{E0ACF609-0ECB-C44D-BC9C-BEBB2338A677}"/>
    <dgm:cxn modelId="{507B3A2F-1A24-8643-9A7B-50410304F2FF}" type="presOf" srcId="{E0ACF609-0ECB-C44D-BC9C-BEBB2338A677}" destId="{DB33AFFD-D21F-8040-9D3E-9F719233AF06}" srcOrd="0" destOrd="0" presId="urn:microsoft.com/office/officeart/2005/8/layout/equation1"/>
    <dgm:cxn modelId="{0E03B8C9-A1B0-3841-BCCB-5BADEF528D76}" type="presParOf" srcId="{581D5B8D-C5EB-1943-A407-792643CC2F5A}" destId="{24D46F9C-1835-0C4B-B61E-5D439F3FEC21}" srcOrd="0" destOrd="0" presId="urn:microsoft.com/office/officeart/2005/8/layout/equation1"/>
    <dgm:cxn modelId="{5908DE68-7299-C048-9317-D628A414A604}" type="presParOf" srcId="{581D5B8D-C5EB-1943-A407-792643CC2F5A}" destId="{69364168-508E-1241-8E46-EFBAFD1EBD30}" srcOrd="1" destOrd="0" presId="urn:microsoft.com/office/officeart/2005/8/layout/equation1"/>
    <dgm:cxn modelId="{AD3DBF63-7D70-5A44-A694-D31F74591623}" type="presParOf" srcId="{581D5B8D-C5EB-1943-A407-792643CC2F5A}" destId="{DB33AFFD-D21F-8040-9D3E-9F719233AF06}" srcOrd="2" destOrd="0" presId="urn:microsoft.com/office/officeart/2005/8/layout/equation1"/>
    <dgm:cxn modelId="{679E5B31-B56B-764B-99D8-0A270CAB4383}" type="presParOf" srcId="{581D5B8D-C5EB-1943-A407-792643CC2F5A}" destId="{15A27F15-7070-E44F-9160-3A9A4023A2DC}" srcOrd="3" destOrd="0" presId="urn:microsoft.com/office/officeart/2005/8/layout/equation1"/>
    <dgm:cxn modelId="{A08B26BD-2657-9743-AFFE-408C61261077}" type="presParOf" srcId="{581D5B8D-C5EB-1943-A407-792643CC2F5A}" destId="{7448D832-863E-9546-A984-8D8F23ECA096}" srcOrd="4" destOrd="0" presId="urn:microsoft.com/office/officeart/2005/8/layout/equation1"/>
    <dgm:cxn modelId="{951F781F-14CE-6C4B-9ABA-7547600EDFD0}" type="presParOf" srcId="{581D5B8D-C5EB-1943-A407-792643CC2F5A}" destId="{A1175E9D-637B-AF4C-855A-539C6C868972}" srcOrd="5" destOrd="0" presId="urn:microsoft.com/office/officeart/2005/8/layout/equation1"/>
    <dgm:cxn modelId="{62546856-B14D-B645-B38B-6E457C0198C1}" type="presParOf" srcId="{581D5B8D-C5EB-1943-A407-792643CC2F5A}" destId="{378ED761-9B12-5A48-A29D-19C4A6E1F820}" srcOrd="6" destOrd="0" presId="urn:microsoft.com/office/officeart/2005/8/layout/equation1"/>
    <dgm:cxn modelId="{BBFC6835-46D2-294F-83B1-4958943BC00B}" type="presParOf" srcId="{581D5B8D-C5EB-1943-A407-792643CC2F5A}" destId="{8B94007B-C84B-DC4F-A159-5D5E0ABF487C}" srcOrd="7" destOrd="0" presId="urn:microsoft.com/office/officeart/2005/8/layout/equation1"/>
    <dgm:cxn modelId="{0EBD5EC4-FBDB-AA47-934A-9221CA6EFF26}" type="presParOf" srcId="{581D5B8D-C5EB-1943-A407-792643CC2F5A}" destId="{B262D443-832B-684C-AB68-6471B279365D}" srcOrd="8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C55B6D0B-E994-AC4F-A091-7609B74D2F5D}" type="doc">
      <dgm:prSet loTypeId="urn:microsoft.com/office/officeart/2005/8/layout/lis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A29EBFE-4501-A24C-BDA9-730FCEB4DFC0}">
      <dgm:prSet phldrT="[Text]"/>
      <dgm:spPr/>
      <dgm:t>
        <a:bodyPr/>
        <a:lstStyle/>
        <a:p>
          <a:r>
            <a:rPr lang="en-US" dirty="0" smtClean="0"/>
            <a:t>Lexeme</a:t>
          </a:r>
          <a:endParaRPr lang="en-US" dirty="0"/>
        </a:p>
      </dgm:t>
    </dgm:pt>
    <dgm:pt modelId="{3CB3EC4C-7E9A-1041-970C-0A2B887DC462}" type="parTrans" cxnId="{04760318-07F4-434D-9898-37A46DE2D655}">
      <dgm:prSet/>
      <dgm:spPr/>
      <dgm:t>
        <a:bodyPr/>
        <a:lstStyle/>
        <a:p>
          <a:endParaRPr lang="en-US"/>
        </a:p>
      </dgm:t>
    </dgm:pt>
    <dgm:pt modelId="{11CE7DE9-837B-4042-A3DA-93537A864513}" type="sibTrans" cxnId="{04760318-07F4-434D-9898-37A46DE2D655}">
      <dgm:prSet/>
      <dgm:spPr/>
      <dgm:t>
        <a:bodyPr/>
        <a:lstStyle/>
        <a:p>
          <a:endParaRPr lang="en-US"/>
        </a:p>
      </dgm:t>
    </dgm:pt>
    <dgm:pt modelId="{A5A5761F-B14D-CA40-BA0B-724911036750}">
      <dgm:prSet phldrT="[Text]"/>
      <dgm:spPr/>
      <dgm:t>
        <a:bodyPr/>
        <a:lstStyle/>
        <a:p>
          <a:r>
            <a:rPr lang="en-US" dirty="0" smtClean="0"/>
            <a:t>Lexicon</a:t>
          </a:r>
          <a:endParaRPr lang="en-US" dirty="0"/>
        </a:p>
      </dgm:t>
    </dgm:pt>
    <dgm:pt modelId="{226CDE81-0210-9A49-8605-82C0BEDE67A0}" type="parTrans" cxnId="{06861B2F-E9EA-1848-9CB9-2F66EA5FC0EE}">
      <dgm:prSet/>
      <dgm:spPr/>
      <dgm:t>
        <a:bodyPr/>
        <a:lstStyle/>
        <a:p>
          <a:endParaRPr lang="en-US"/>
        </a:p>
      </dgm:t>
    </dgm:pt>
    <dgm:pt modelId="{681BE40F-DCBA-2544-A3CC-629DB08270DC}" type="sibTrans" cxnId="{06861B2F-E9EA-1848-9CB9-2F66EA5FC0EE}">
      <dgm:prSet/>
      <dgm:spPr/>
      <dgm:t>
        <a:bodyPr/>
        <a:lstStyle/>
        <a:p>
          <a:endParaRPr lang="en-US"/>
        </a:p>
      </dgm:t>
    </dgm:pt>
    <dgm:pt modelId="{D596BCF1-3B8C-DC46-BB5B-19C89859E865}">
      <dgm:prSet phldrT="[Text]"/>
      <dgm:spPr/>
      <dgm:t>
        <a:bodyPr/>
        <a:lstStyle/>
        <a:p>
          <a:r>
            <a:rPr lang="en-US" dirty="0" smtClean="0"/>
            <a:t>Lemma</a:t>
          </a:r>
          <a:endParaRPr lang="en-US" dirty="0"/>
        </a:p>
      </dgm:t>
    </dgm:pt>
    <dgm:pt modelId="{EC0A0860-4FFB-AA48-92E5-EF8A310DA8EB}" type="parTrans" cxnId="{71B74DEF-0FE9-D245-9F31-3F2317962C4E}">
      <dgm:prSet/>
      <dgm:spPr/>
      <dgm:t>
        <a:bodyPr/>
        <a:lstStyle/>
        <a:p>
          <a:endParaRPr lang="en-US"/>
        </a:p>
      </dgm:t>
    </dgm:pt>
    <dgm:pt modelId="{606AACA0-5B51-F248-9C59-8CA87069D3DF}" type="sibTrans" cxnId="{71B74DEF-0FE9-D245-9F31-3F2317962C4E}">
      <dgm:prSet/>
      <dgm:spPr/>
      <dgm:t>
        <a:bodyPr/>
        <a:lstStyle/>
        <a:p>
          <a:endParaRPr lang="en-US"/>
        </a:p>
      </dgm:t>
    </dgm:pt>
    <dgm:pt modelId="{DA9FAFF1-7E9A-C545-8191-A0AA96A6B845}">
      <dgm:prSet phldrT="[Text]"/>
      <dgm:spPr/>
      <dgm:t>
        <a:bodyPr/>
        <a:lstStyle/>
        <a:p>
          <a:r>
            <a:rPr lang="en-US" dirty="0" smtClean="0"/>
            <a:t>A written or oral word paired with its meaning</a:t>
          </a:r>
          <a:endParaRPr lang="en-US" dirty="0"/>
        </a:p>
      </dgm:t>
    </dgm:pt>
    <dgm:pt modelId="{45131685-58CE-404C-B6FC-59B4FC5E4C35}" type="parTrans" cxnId="{E9670D9B-5976-114B-BAC2-3681BBE37C81}">
      <dgm:prSet/>
      <dgm:spPr/>
      <dgm:t>
        <a:bodyPr/>
        <a:lstStyle/>
        <a:p>
          <a:endParaRPr lang="en-US"/>
        </a:p>
      </dgm:t>
    </dgm:pt>
    <dgm:pt modelId="{586DA967-17FF-554A-A17C-72B43FE92952}" type="sibTrans" cxnId="{E9670D9B-5976-114B-BAC2-3681BBE37C81}">
      <dgm:prSet/>
      <dgm:spPr/>
      <dgm:t>
        <a:bodyPr/>
        <a:lstStyle/>
        <a:p>
          <a:endParaRPr lang="en-US"/>
        </a:p>
      </dgm:t>
    </dgm:pt>
    <dgm:pt modelId="{955BC94F-D867-6F4A-B897-BFE81C94D62B}">
      <dgm:prSet phldrT="[Text]"/>
      <dgm:spPr/>
      <dgm:t>
        <a:bodyPr/>
        <a:lstStyle/>
        <a:p>
          <a:r>
            <a:rPr lang="en-US" dirty="0" smtClean="0"/>
            <a:t>A finite list of lexemes</a:t>
          </a:r>
          <a:endParaRPr lang="en-US" dirty="0"/>
        </a:p>
      </dgm:t>
    </dgm:pt>
    <dgm:pt modelId="{28E074F0-B4FC-ED4A-B255-D5B16F934CAB}" type="parTrans" cxnId="{328CE6CB-70E2-E248-8FBC-FAFFC6C86F72}">
      <dgm:prSet/>
      <dgm:spPr/>
      <dgm:t>
        <a:bodyPr/>
        <a:lstStyle/>
        <a:p>
          <a:endParaRPr lang="en-US"/>
        </a:p>
      </dgm:t>
    </dgm:pt>
    <dgm:pt modelId="{89FC3F5B-FEE9-0746-8FFC-75B9AB57D0AD}" type="sibTrans" cxnId="{328CE6CB-70E2-E248-8FBC-FAFFC6C86F72}">
      <dgm:prSet/>
      <dgm:spPr/>
      <dgm:t>
        <a:bodyPr/>
        <a:lstStyle/>
        <a:p>
          <a:endParaRPr lang="en-US"/>
        </a:p>
      </dgm:t>
    </dgm:pt>
    <dgm:pt modelId="{9FE8AB32-B53E-E547-8711-2BE76FB7F44D}">
      <dgm:prSet phldrT="[Text]"/>
      <dgm:spPr/>
      <dgm:t>
        <a:bodyPr/>
        <a:lstStyle/>
        <a:p>
          <a:r>
            <a:rPr lang="en-US" dirty="0" smtClean="0"/>
            <a:t>The grammatical form used to represent a lexeme</a:t>
          </a:r>
        </a:p>
      </dgm:t>
    </dgm:pt>
    <dgm:pt modelId="{2DD5F233-8623-454C-8E49-D8DB95839598}" type="parTrans" cxnId="{8CE50ECB-CEF7-B445-9277-932595037BD6}">
      <dgm:prSet/>
      <dgm:spPr/>
      <dgm:t>
        <a:bodyPr/>
        <a:lstStyle/>
        <a:p>
          <a:endParaRPr lang="en-US"/>
        </a:p>
      </dgm:t>
    </dgm:pt>
    <dgm:pt modelId="{F8B79641-EF0A-6949-8973-0C45BFAFDBC3}" type="sibTrans" cxnId="{8CE50ECB-CEF7-B445-9277-932595037BD6}">
      <dgm:prSet/>
      <dgm:spPr/>
      <dgm:t>
        <a:bodyPr/>
        <a:lstStyle/>
        <a:p>
          <a:endParaRPr lang="en-US"/>
        </a:p>
      </dgm:t>
    </dgm:pt>
    <dgm:pt modelId="{9CE29862-E2B4-C54D-8ECC-B675B6A6E92A}">
      <dgm:prSet phldrT="[Text]"/>
      <dgm:spPr/>
      <dgm:t>
        <a:bodyPr/>
        <a:lstStyle/>
        <a:p>
          <a:r>
            <a:rPr lang="en-US" dirty="0" smtClean="0"/>
            <a:t>Part</a:t>
          </a:r>
          <a:r>
            <a:rPr lang="en-US" baseline="0" dirty="0" smtClean="0"/>
            <a:t> of speech specific</a:t>
          </a:r>
          <a:endParaRPr lang="en-US" dirty="0" smtClean="0"/>
        </a:p>
      </dgm:t>
    </dgm:pt>
    <dgm:pt modelId="{72647A01-067A-EE44-9439-5505E3988A7F}" type="parTrans" cxnId="{172D8D4F-1B9A-2B4B-8305-A42B77903837}">
      <dgm:prSet/>
      <dgm:spPr/>
    </dgm:pt>
    <dgm:pt modelId="{46F895BE-34E3-5943-95FB-98AA91C5055A}" type="sibTrans" cxnId="{172D8D4F-1B9A-2B4B-8305-A42B77903837}">
      <dgm:prSet/>
      <dgm:spPr/>
    </dgm:pt>
    <dgm:pt modelId="{22918448-82AA-5546-B7CE-F5B4C9D36AAE}" type="pres">
      <dgm:prSet presAssocID="{C55B6D0B-E994-AC4F-A091-7609B74D2F5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0CBC935-79E4-B446-988C-930E96D23A9E}" type="pres">
      <dgm:prSet presAssocID="{6A29EBFE-4501-A24C-BDA9-730FCEB4DFC0}" presName="parentLin" presStyleCnt="0"/>
      <dgm:spPr/>
    </dgm:pt>
    <dgm:pt modelId="{8CA7A0A1-4DCB-D94E-B46B-B05EE809ABFF}" type="pres">
      <dgm:prSet presAssocID="{6A29EBFE-4501-A24C-BDA9-730FCEB4DFC0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7700A752-1605-414D-A263-3EA07EC6618F}" type="pres">
      <dgm:prSet presAssocID="{6A29EBFE-4501-A24C-BDA9-730FCEB4DFC0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0F8BE6-4C21-E846-AD26-3580A756349B}" type="pres">
      <dgm:prSet presAssocID="{6A29EBFE-4501-A24C-BDA9-730FCEB4DFC0}" presName="negativeSpace" presStyleCnt="0"/>
      <dgm:spPr/>
    </dgm:pt>
    <dgm:pt modelId="{750F4D62-0CBD-F44F-8362-1CD4B4D90230}" type="pres">
      <dgm:prSet presAssocID="{6A29EBFE-4501-A24C-BDA9-730FCEB4DFC0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9F0440-4E22-2843-8F48-C1FA2FB4F8C6}" type="pres">
      <dgm:prSet presAssocID="{11CE7DE9-837B-4042-A3DA-93537A864513}" presName="spaceBetweenRectangles" presStyleCnt="0"/>
      <dgm:spPr/>
    </dgm:pt>
    <dgm:pt modelId="{84337C17-434E-EB48-BA35-F3A7B3F27B2A}" type="pres">
      <dgm:prSet presAssocID="{A5A5761F-B14D-CA40-BA0B-724911036750}" presName="parentLin" presStyleCnt="0"/>
      <dgm:spPr/>
    </dgm:pt>
    <dgm:pt modelId="{42B78281-E460-584F-8CB3-5C31983D8EBA}" type="pres">
      <dgm:prSet presAssocID="{A5A5761F-B14D-CA40-BA0B-724911036750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4E92D5D3-0975-D542-8C81-C0E1F2836AEA}" type="pres">
      <dgm:prSet presAssocID="{A5A5761F-B14D-CA40-BA0B-724911036750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0D1808-2024-0741-8D28-2E3DB64C3908}" type="pres">
      <dgm:prSet presAssocID="{A5A5761F-B14D-CA40-BA0B-724911036750}" presName="negativeSpace" presStyleCnt="0"/>
      <dgm:spPr/>
    </dgm:pt>
    <dgm:pt modelId="{39F76B95-8CF5-EB49-83A8-D41C4A79CF61}" type="pres">
      <dgm:prSet presAssocID="{A5A5761F-B14D-CA40-BA0B-724911036750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146E780-105D-CD44-BCC6-FA4529B0416E}" type="pres">
      <dgm:prSet presAssocID="{681BE40F-DCBA-2544-A3CC-629DB08270DC}" presName="spaceBetweenRectangles" presStyleCnt="0"/>
      <dgm:spPr/>
    </dgm:pt>
    <dgm:pt modelId="{68773448-C24C-0943-B7CD-E8D2769A4E4D}" type="pres">
      <dgm:prSet presAssocID="{D596BCF1-3B8C-DC46-BB5B-19C89859E865}" presName="parentLin" presStyleCnt="0"/>
      <dgm:spPr/>
    </dgm:pt>
    <dgm:pt modelId="{18565FEA-21F4-CD40-BFFE-11B3BE5C5B6C}" type="pres">
      <dgm:prSet presAssocID="{D596BCF1-3B8C-DC46-BB5B-19C89859E865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36EEFDE4-7E33-2347-9BB1-5F669108AB9F}" type="pres">
      <dgm:prSet presAssocID="{D596BCF1-3B8C-DC46-BB5B-19C89859E865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F5EC95-07AA-454E-909B-8B2B72DF1C00}" type="pres">
      <dgm:prSet presAssocID="{D596BCF1-3B8C-DC46-BB5B-19C89859E865}" presName="negativeSpace" presStyleCnt="0"/>
      <dgm:spPr/>
    </dgm:pt>
    <dgm:pt modelId="{EBDD5655-0F48-5A4A-84E0-7B85D0DC2F0D}" type="pres">
      <dgm:prSet presAssocID="{D596BCF1-3B8C-DC46-BB5B-19C89859E865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72D8D4F-1B9A-2B4B-8305-A42B77903837}" srcId="{D596BCF1-3B8C-DC46-BB5B-19C89859E865}" destId="{9CE29862-E2B4-C54D-8ECC-B675B6A6E92A}" srcOrd="1" destOrd="0" parTransId="{72647A01-067A-EE44-9439-5505E3988A7F}" sibTransId="{46F895BE-34E3-5943-95FB-98AA91C5055A}"/>
    <dgm:cxn modelId="{06861B2F-E9EA-1848-9CB9-2F66EA5FC0EE}" srcId="{C55B6D0B-E994-AC4F-A091-7609B74D2F5D}" destId="{A5A5761F-B14D-CA40-BA0B-724911036750}" srcOrd="1" destOrd="0" parTransId="{226CDE81-0210-9A49-8605-82C0BEDE67A0}" sibTransId="{681BE40F-DCBA-2544-A3CC-629DB08270DC}"/>
    <dgm:cxn modelId="{E9670D9B-5976-114B-BAC2-3681BBE37C81}" srcId="{6A29EBFE-4501-A24C-BDA9-730FCEB4DFC0}" destId="{DA9FAFF1-7E9A-C545-8191-A0AA96A6B845}" srcOrd="0" destOrd="0" parTransId="{45131685-58CE-404C-B6FC-59B4FC5E4C35}" sibTransId="{586DA967-17FF-554A-A17C-72B43FE92952}"/>
    <dgm:cxn modelId="{8CE50ECB-CEF7-B445-9277-932595037BD6}" srcId="{D596BCF1-3B8C-DC46-BB5B-19C89859E865}" destId="{9FE8AB32-B53E-E547-8711-2BE76FB7F44D}" srcOrd="0" destOrd="0" parTransId="{2DD5F233-8623-454C-8E49-D8DB95839598}" sibTransId="{F8B79641-EF0A-6949-8973-0C45BFAFDBC3}"/>
    <dgm:cxn modelId="{E3744831-A1FC-0144-9216-6DCB7D4D037F}" type="presOf" srcId="{6A29EBFE-4501-A24C-BDA9-730FCEB4DFC0}" destId="{7700A752-1605-414D-A263-3EA07EC6618F}" srcOrd="1" destOrd="0" presId="urn:microsoft.com/office/officeart/2005/8/layout/list1"/>
    <dgm:cxn modelId="{E99074A2-3E0B-EC4E-BCD7-ED5EAED6AE74}" type="presOf" srcId="{A5A5761F-B14D-CA40-BA0B-724911036750}" destId="{4E92D5D3-0975-D542-8C81-C0E1F2836AEA}" srcOrd="1" destOrd="0" presId="urn:microsoft.com/office/officeart/2005/8/layout/list1"/>
    <dgm:cxn modelId="{349B95CC-C372-2F4D-9FF7-B2EFD03DAC2B}" type="presOf" srcId="{C55B6D0B-E994-AC4F-A091-7609B74D2F5D}" destId="{22918448-82AA-5546-B7CE-F5B4C9D36AAE}" srcOrd="0" destOrd="0" presId="urn:microsoft.com/office/officeart/2005/8/layout/list1"/>
    <dgm:cxn modelId="{8416B61A-2D6C-3340-AE75-6E0B3CB25004}" type="presOf" srcId="{DA9FAFF1-7E9A-C545-8191-A0AA96A6B845}" destId="{750F4D62-0CBD-F44F-8362-1CD4B4D90230}" srcOrd="0" destOrd="0" presId="urn:microsoft.com/office/officeart/2005/8/layout/list1"/>
    <dgm:cxn modelId="{04760318-07F4-434D-9898-37A46DE2D655}" srcId="{C55B6D0B-E994-AC4F-A091-7609B74D2F5D}" destId="{6A29EBFE-4501-A24C-BDA9-730FCEB4DFC0}" srcOrd="0" destOrd="0" parTransId="{3CB3EC4C-7E9A-1041-970C-0A2B887DC462}" sibTransId="{11CE7DE9-837B-4042-A3DA-93537A864513}"/>
    <dgm:cxn modelId="{60BE9F8E-75C7-BC43-9D44-4CD8F4307F3C}" type="presOf" srcId="{9CE29862-E2B4-C54D-8ECC-B675B6A6E92A}" destId="{EBDD5655-0F48-5A4A-84E0-7B85D0DC2F0D}" srcOrd="0" destOrd="1" presId="urn:microsoft.com/office/officeart/2005/8/layout/list1"/>
    <dgm:cxn modelId="{4E29E42D-715D-F046-8F6E-9E2B88B09F95}" type="presOf" srcId="{9FE8AB32-B53E-E547-8711-2BE76FB7F44D}" destId="{EBDD5655-0F48-5A4A-84E0-7B85D0DC2F0D}" srcOrd="0" destOrd="0" presId="urn:microsoft.com/office/officeart/2005/8/layout/list1"/>
    <dgm:cxn modelId="{328CE6CB-70E2-E248-8FBC-FAFFC6C86F72}" srcId="{A5A5761F-B14D-CA40-BA0B-724911036750}" destId="{955BC94F-D867-6F4A-B897-BFE81C94D62B}" srcOrd="0" destOrd="0" parTransId="{28E074F0-B4FC-ED4A-B255-D5B16F934CAB}" sibTransId="{89FC3F5B-FEE9-0746-8FFC-75B9AB57D0AD}"/>
    <dgm:cxn modelId="{C5EDB06E-AC63-C346-9564-285E311BF715}" type="presOf" srcId="{D596BCF1-3B8C-DC46-BB5B-19C89859E865}" destId="{18565FEA-21F4-CD40-BFFE-11B3BE5C5B6C}" srcOrd="0" destOrd="0" presId="urn:microsoft.com/office/officeart/2005/8/layout/list1"/>
    <dgm:cxn modelId="{63E7E4BB-1E35-B540-83FF-E16401F43FE8}" type="presOf" srcId="{D596BCF1-3B8C-DC46-BB5B-19C89859E865}" destId="{36EEFDE4-7E33-2347-9BB1-5F669108AB9F}" srcOrd="1" destOrd="0" presId="urn:microsoft.com/office/officeart/2005/8/layout/list1"/>
    <dgm:cxn modelId="{F1DE6926-1943-784D-B6FD-37C33C53A88C}" type="presOf" srcId="{955BC94F-D867-6F4A-B897-BFE81C94D62B}" destId="{39F76B95-8CF5-EB49-83A8-D41C4A79CF61}" srcOrd="0" destOrd="0" presId="urn:microsoft.com/office/officeart/2005/8/layout/list1"/>
    <dgm:cxn modelId="{ACBD7A2E-1D14-0943-82BC-40B21B606B96}" type="presOf" srcId="{A5A5761F-B14D-CA40-BA0B-724911036750}" destId="{42B78281-E460-584F-8CB3-5C31983D8EBA}" srcOrd="0" destOrd="0" presId="urn:microsoft.com/office/officeart/2005/8/layout/list1"/>
    <dgm:cxn modelId="{CDB0A466-94AF-DF4C-B713-64C1A1479CD2}" type="presOf" srcId="{6A29EBFE-4501-A24C-BDA9-730FCEB4DFC0}" destId="{8CA7A0A1-4DCB-D94E-B46B-B05EE809ABFF}" srcOrd="0" destOrd="0" presId="urn:microsoft.com/office/officeart/2005/8/layout/list1"/>
    <dgm:cxn modelId="{71B74DEF-0FE9-D245-9F31-3F2317962C4E}" srcId="{C55B6D0B-E994-AC4F-A091-7609B74D2F5D}" destId="{D596BCF1-3B8C-DC46-BB5B-19C89859E865}" srcOrd="2" destOrd="0" parTransId="{EC0A0860-4FFB-AA48-92E5-EF8A310DA8EB}" sibTransId="{606AACA0-5B51-F248-9C59-8CA87069D3DF}"/>
    <dgm:cxn modelId="{EBD89BA2-AB08-794B-A25E-62A8EC89D549}" type="presParOf" srcId="{22918448-82AA-5546-B7CE-F5B4C9D36AAE}" destId="{C0CBC935-79E4-B446-988C-930E96D23A9E}" srcOrd="0" destOrd="0" presId="urn:microsoft.com/office/officeart/2005/8/layout/list1"/>
    <dgm:cxn modelId="{37CEC87F-D3C4-E24E-B5C1-1F9FFA8B8936}" type="presParOf" srcId="{C0CBC935-79E4-B446-988C-930E96D23A9E}" destId="{8CA7A0A1-4DCB-D94E-B46B-B05EE809ABFF}" srcOrd="0" destOrd="0" presId="urn:microsoft.com/office/officeart/2005/8/layout/list1"/>
    <dgm:cxn modelId="{00A71CD9-ABFE-DF4E-AEFD-9F1998EF6B29}" type="presParOf" srcId="{C0CBC935-79E4-B446-988C-930E96D23A9E}" destId="{7700A752-1605-414D-A263-3EA07EC6618F}" srcOrd="1" destOrd="0" presId="urn:microsoft.com/office/officeart/2005/8/layout/list1"/>
    <dgm:cxn modelId="{8A7DF9E0-134A-A64B-9ACB-C3A36FE44DFA}" type="presParOf" srcId="{22918448-82AA-5546-B7CE-F5B4C9D36AAE}" destId="{FE0F8BE6-4C21-E846-AD26-3580A756349B}" srcOrd="1" destOrd="0" presId="urn:microsoft.com/office/officeart/2005/8/layout/list1"/>
    <dgm:cxn modelId="{5D420EB2-C405-B249-9490-A9EA0C8267D7}" type="presParOf" srcId="{22918448-82AA-5546-B7CE-F5B4C9D36AAE}" destId="{750F4D62-0CBD-F44F-8362-1CD4B4D90230}" srcOrd="2" destOrd="0" presId="urn:microsoft.com/office/officeart/2005/8/layout/list1"/>
    <dgm:cxn modelId="{8319E953-FA20-6145-923E-57F0EB9E6C61}" type="presParOf" srcId="{22918448-82AA-5546-B7CE-F5B4C9D36AAE}" destId="{689F0440-4E22-2843-8F48-C1FA2FB4F8C6}" srcOrd="3" destOrd="0" presId="urn:microsoft.com/office/officeart/2005/8/layout/list1"/>
    <dgm:cxn modelId="{FBABB55B-4B67-5143-BFFB-1447A0ADA7EB}" type="presParOf" srcId="{22918448-82AA-5546-B7CE-F5B4C9D36AAE}" destId="{84337C17-434E-EB48-BA35-F3A7B3F27B2A}" srcOrd="4" destOrd="0" presId="urn:microsoft.com/office/officeart/2005/8/layout/list1"/>
    <dgm:cxn modelId="{4761E089-0C21-3B4C-9396-04E7F0CCEF3E}" type="presParOf" srcId="{84337C17-434E-EB48-BA35-F3A7B3F27B2A}" destId="{42B78281-E460-584F-8CB3-5C31983D8EBA}" srcOrd="0" destOrd="0" presId="urn:microsoft.com/office/officeart/2005/8/layout/list1"/>
    <dgm:cxn modelId="{2DD81C89-13D4-AE4D-99CE-3B530DAA5543}" type="presParOf" srcId="{84337C17-434E-EB48-BA35-F3A7B3F27B2A}" destId="{4E92D5D3-0975-D542-8C81-C0E1F2836AEA}" srcOrd="1" destOrd="0" presId="urn:microsoft.com/office/officeart/2005/8/layout/list1"/>
    <dgm:cxn modelId="{A3F41903-B088-6044-B5C4-930A1DBC7504}" type="presParOf" srcId="{22918448-82AA-5546-B7CE-F5B4C9D36AAE}" destId="{650D1808-2024-0741-8D28-2E3DB64C3908}" srcOrd="5" destOrd="0" presId="urn:microsoft.com/office/officeart/2005/8/layout/list1"/>
    <dgm:cxn modelId="{442C86B0-0A71-D946-BA0D-7C8664568873}" type="presParOf" srcId="{22918448-82AA-5546-B7CE-F5B4C9D36AAE}" destId="{39F76B95-8CF5-EB49-83A8-D41C4A79CF61}" srcOrd="6" destOrd="0" presId="urn:microsoft.com/office/officeart/2005/8/layout/list1"/>
    <dgm:cxn modelId="{A707CD82-2CD1-3649-92A8-B61B59DECF52}" type="presParOf" srcId="{22918448-82AA-5546-B7CE-F5B4C9D36AAE}" destId="{5146E780-105D-CD44-BCC6-FA4529B0416E}" srcOrd="7" destOrd="0" presId="urn:microsoft.com/office/officeart/2005/8/layout/list1"/>
    <dgm:cxn modelId="{4F507CDB-5774-B048-B40A-9B14F2017CA6}" type="presParOf" srcId="{22918448-82AA-5546-B7CE-F5B4C9D36AAE}" destId="{68773448-C24C-0943-B7CD-E8D2769A4E4D}" srcOrd="8" destOrd="0" presId="urn:microsoft.com/office/officeart/2005/8/layout/list1"/>
    <dgm:cxn modelId="{2B33A989-ED2A-154F-AF5D-1F31D6C880E4}" type="presParOf" srcId="{68773448-C24C-0943-B7CD-E8D2769A4E4D}" destId="{18565FEA-21F4-CD40-BFFE-11B3BE5C5B6C}" srcOrd="0" destOrd="0" presId="urn:microsoft.com/office/officeart/2005/8/layout/list1"/>
    <dgm:cxn modelId="{FC2D43ED-B73A-0740-8375-908D2F9B719E}" type="presParOf" srcId="{68773448-C24C-0943-B7CD-E8D2769A4E4D}" destId="{36EEFDE4-7E33-2347-9BB1-5F669108AB9F}" srcOrd="1" destOrd="0" presId="urn:microsoft.com/office/officeart/2005/8/layout/list1"/>
    <dgm:cxn modelId="{F2EEC09B-9C47-114C-8E5B-357F72F37EA6}" type="presParOf" srcId="{22918448-82AA-5546-B7CE-F5B4C9D36AAE}" destId="{3FF5EC95-07AA-454E-909B-8B2B72DF1C00}" srcOrd="9" destOrd="0" presId="urn:microsoft.com/office/officeart/2005/8/layout/list1"/>
    <dgm:cxn modelId="{2ECE8390-A390-954B-9E6F-0F387463DD7D}" type="presParOf" srcId="{22918448-82AA-5546-B7CE-F5B4C9D36AAE}" destId="{EBDD5655-0F48-5A4A-84E0-7B85D0DC2F0D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0626D9C2-8B54-BD45-86F3-2E3887392120}" type="doc">
      <dgm:prSet loTypeId="urn:microsoft.com/office/officeart/2005/8/layout/hProcess9" loCatId="" qsTypeId="urn:microsoft.com/office/officeart/2005/8/quickstyle/simple4" qsCatId="simple" csTypeId="urn:microsoft.com/office/officeart/2005/8/colors/accent1_2" csCatId="accent1" phldr="1"/>
      <dgm:spPr/>
    </dgm:pt>
    <dgm:pt modelId="{39B583B0-AE0A-0D40-BEE9-90BBFB46AC5C}">
      <dgm:prSet phldrT="[Text]"/>
      <dgm:spPr/>
      <dgm:t>
        <a:bodyPr/>
        <a:lstStyle/>
        <a:p>
          <a:r>
            <a:rPr lang="en-US" dirty="0" smtClean="0"/>
            <a:t>Lemma</a:t>
          </a:r>
          <a:endParaRPr lang="en-US" dirty="0"/>
        </a:p>
      </dgm:t>
    </dgm:pt>
    <dgm:pt modelId="{651B65EB-9E32-FE48-A86D-F56A4B7FE816}" type="parTrans" cxnId="{B959E731-5842-8548-9DD3-E1E6858ED25D}">
      <dgm:prSet/>
      <dgm:spPr/>
      <dgm:t>
        <a:bodyPr/>
        <a:lstStyle/>
        <a:p>
          <a:endParaRPr lang="en-US"/>
        </a:p>
      </dgm:t>
    </dgm:pt>
    <dgm:pt modelId="{51A61B5E-1A50-9D42-A8C3-E2E55B427A38}" type="sibTrans" cxnId="{B959E731-5842-8548-9DD3-E1E6858ED25D}">
      <dgm:prSet/>
      <dgm:spPr/>
      <dgm:t>
        <a:bodyPr/>
        <a:lstStyle/>
        <a:p>
          <a:endParaRPr lang="en-US"/>
        </a:p>
      </dgm:t>
    </dgm:pt>
    <dgm:pt modelId="{03A77295-AC7C-7A45-A03E-E86584C79910}">
      <dgm:prSet phldrT="[Text]"/>
      <dgm:spPr/>
      <dgm:t>
        <a:bodyPr/>
        <a:lstStyle/>
        <a:p>
          <a:r>
            <a:rPr lang="en-US" dirty="0" smtClean="0"/>
            <a:t>Lexeme</a:t>
          </a:r>
          <a:endParaRPr lang="en-US" dirty="0"/>
        </a:p>
      </dgm:t>
    </dgm:pt>
    <dgm:pt modelId="{7C28F424-55F8-424E-ABA5-8719D599F40B}" type="parTrans" cxnId="{38E65114-7731-4740-937C-8B4A6D5A615C}">
      <dgm:prSet/>
      <dgm:spPr/>
      <dgm:t>
        <a:bodyPr/>
        <a:lstStyle/>
        <a:p>
          <a:endParaRPr lang="en-US"/>
        </a:p>
      </dgm:t>
    </dgm:pt>
    <dgm:pt modelId="{DCD05167-CB85-A04D-AB92-D430BBC7EB41}" type="sibTrans" cxnId="{38E65114-7731-4740-937C-8B4A6D5A615C}">
      <dgm:prSet/>
      <dgm:spPr/>
      <dgm:t>
        <a:bodyPr/>
        <a:lstStyle/>
        <a:p>
          <a:endParaRPr lang="en-US"/>
        </a:p>
      </dgm:t>
    </dgm:pt>
    <dgm:pt modelId="{B54230DA-16E1-4F44-9024-45F6C1B711D8}" type="pres">
      <dgm:prSet presAssocID="{0626D9C2-8B54-BD45-86F3-2E3887392120}" presName="CompostProcess" presStyleCnt="0">
        <dgm:presLayoutVars>
          <dgm:dir/>
          <dgm:resizeHandles val="exact"/>
        </dgm:presLayoutVars>
      </dgm:prSet>
      <dgm:spPr/>
    </dgm:pt>
    <dgm:pt modelId="{99032815-E928-3244-A563-12499BD74933}" type="pres">
      <dgm:prSet presAssocID="{0626D9C2-8B54-BD45-86F3-2E3887392120}" presName="arrow" presStyleLbl="bgShp" presStyleIdx="0" presStyleCnt="1"/>
      <dgm:spPr/>
    </dgm:pt>
    <dgm:pt modelId="{0C3E7834-B162-DD4C-901E-76CD4D4906C4}" type="pres">
      <dgm:prSet presAssocID="{0626D9C2-8B54-BD45-86F3-2E3887392120}" presName="linearProcess" presStyleCnt="0"/>
      <dgm:spPr/>
    </dgm:pt>
    <dgm:pt modelId="{A9EF8CF8-D55A-974F-8D7F-090604D80414}" type="pres">
      <dgm:prSet presAssocID="{39B583B0-AE0A-0D40-BEE9-90BBFB46AC5C}" presName="text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20C902-3822-1B4A-9DA1-B86B14212450}" type="pres">
      <dgm:prSet presAssocID="{51A61B5E-1A50-9D42-A8C3-E2E55B427A38}" presName="sibTrans" presStyleCnt="0"/>
      <dgm:spPr/>
    </dgm:pt>
    <dgm:pt modelId="{B93A80D5-1DC2-1F47-B16D-D2E6E5BAE2F9}" type="pres">
      <dgm:prSet presAssocID="{03A77295-AC7C-7A45-A03E-E86584C79910}" presName="text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2EF3B91-78BD-AD4A-9743-2EA85DC8D200}" type="presOf" srcId="{03A77295-AC7C-7A45-A03E-E86584C79910}" destId="{B93A80D5-1DC2-1F47-B16D-D2E6E5BAE2F9}" srcOrd="0" destOrd="0" presId="urn:microsoft.com/office/officeart/2005/8/layout/hProcess9"/>
    <dgm:cxn modelId="{ED4080E8-9743-6042-8759-1E76BF02F5E9}" type="presOf" srcId="{39B583B0-AE0A-0D40-BEE9-90BBFB46AC5C}" destId="{A9EF8CF8-D55A-974F-8D7F-090604D80414}" srcOrd="0" destOrd="0" presId="urn:microsoft.com/office/officeart/2005/8/layout/hProcess9"/>
    <dgm:cxn modelId="{AE8DEFA1-5577-AB42-AC15-2D2B1FDF17C1}" type="presOf" srcId="{0626D9C2-8B54-BD45-86F3-2E3887392120}" destId="{B54230DA-16E1-4F44-9024-45F6C1B711D8}" srcOrd="0" destOrd="0" presId="urn:microsoft.com/office/officeart/2005/8/layout/hProcess9"/>
    <dgm:cxn modelId="{B959E731-5842-8548-9DD3-E1E6858ED25D}" srcId="{0626D9C2-8B54-BD45-86F3-2E3887392120}" destId="{39B583B0-AE0A-0D40-BEE9-90BBFB46AC5C}" srcOrd="0" destOrd="0" parTransId="{651B65EB-9E32-FE48-A86D-F56A4B7FE816}" sibTransId="{51A61B5E-1A50-9D42-A8C3-E2E55B427A38}"/>
    <dgm:cxn modelId="{38E65114-7731-4740-937C-8B4A6D5A615C}" srcId="{0626D9C2-8B54-BD45-86F3-2E3887392120}" destId="{03A77295-AC7C-7A45-A03E-E86584C79910}" srcOrd="1" destOrd="0" parTransId="{7C28F424-55F8-424E-ABA5-8719D599F40B}" sibTransId="{DCD05167-CB85-A04D-AB92-D430BBC7EB41}"/>
    <dgm:cxn modelId="{4A6A9BF7-2F15-7541-849D-35E84788CE12}" type="presParOf" srcId="{B54230DA-16E1-4F44-9024-45F6C1B711D8}" destId="{99032815-E928-3244-A563-12499BD74933}" srcOrd="0" destOrd="0" presId="urn:microsoft.com/office/officeart/2005/8/layout/hProcess9"/>
    <dgm:cxn modelId="{84882A1C-B52A-114E-836A-986F760C0DAC}" type="presParOf" srcId="{B54230DA-16E1-4F44-9024-45F6C1B711D8}" destId="{0C3E7834-B162-DD4C-901E-76CD4D4906C4}" srcOrd="1" destOrd="0" presId="urn:microsoft.com/office/officeart/2005/8/layout/hProcess9"/>
    <dgm:cxn modelId="{7C3F3C00-B7FF-9E43-8E4F-5E5C0027CD48}" type="presParOf" srcId="{0C3E7834-B162-DD4C-901E-76CD4D4906C4}" destId="{A9EF8CF8-D55A-974F-8D7F-090604D80414}" srcOrd="0" destOrd="0" presId="urn:microsoft.com/office/officeart/2005/8/layout/hProcess9"/>
    <dgm:cxn modelId="{65AE0BD3-99A5-8E48-BF08-9782B2D14CB4}" type="presParOf" srcId="{0C3E7834-B162-DD4C-901E-76CD4D4906C4}" destId="{A420C902-3822-1B4A-9DA1-B86B14212450}" srcOrd="1" destOrd="0" presId="urn:microsoft.com/office/officeart/2005/8/layout/hProcess9"/>
    <dgm:cxn modelId="{7F2375B0-F54D-0E45-959E-BC08CCF243A4}" type="presParOf" srcId="{0C3E7834-B162-DD4C-901E-76CD4D4906C4}" destId="{B93A80D5-1DC2-1F47-B16D-D2E6E5BAE2F9}" srcOrd="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0626D9C2-8B54-BD45-86F3-2E3887392120}" type="doc">
      <dgm:prSet loTypeId="urn:microsoft.com/office/officeart/2005/8/layout/hProcess9" loCatId="" qsTypeId="urn:microsoft.com/office/officeart/2005/8/quickstyle/simple4" qsCatId="simple" csTypeId="urn:microsoft.com/office/officeart/2005/8/colors/accent1_2" csCatId="accent1" phldr="1"/>
      <dgm:spPr/>
    </dgm:pt>
    <dgm:pt modelId="{39B583B0-AE0A-0D40-BEE9-90BBFB46AC5C}">
      <dgm:prSet phldrT="[Text]"/>
      <dgm:spPr/>
      <dgm:t>
        <a:bodyPr/>
        <a:lstStyle/>
        <a:p>
          <a:r>
            <a:rPr lang="en-US" dirty="0" smtClean="0"/>
            <a:t>running</a:t>
          </a:r>
          <a:endParaRPr lang="en-US" dirty="0"/>
        </a:p>
      </dgm:t>
    </dgm:pt>
    <dgm:pt modelId="{651B65EB-9E32-FE48-A86D-F56A4B7FE816}" type="parTrans" cxnId="{B959E731-5842-8548-9DD3-E1E6858ED25D}">
      <dgm:prSet/>
      <dgm:spPr/>
      <dgm:t>
        <a:bodyPr/>
        <a:lstStyle/>
        <a:p>
          <a:endParaRPr lang="en-US"/>
        </a:p>
      </dgm:t>
    </dgm:pt>
    <dgm:pt modelId="{51A61B5E-1A50-9D42-A8C3-E2E55B427A38}" type="sibTrans" cxnId="{B959E731-5842-8548-9DD3-E1E6858ED25D}">
      <dgm:prSet/>
      <dgm:spPr/>
      <dgm:t>
        <a:bodyPr/>
        <a:lstStyle/>
        <a:p>
          <a:endParaRPr lang="en-US"/>
        </a:p>
      </dgm:t>
    </dgm:pt>
    <dgm:pt modelId="{03A77295-AC7C-7A45-A03E-E86584C79910}">
      <dgm:prSet phldrT="[Text]"/>
      <dgm:spPr/>
      <dgm:t>
        <a:bodyPr/>
        <a:lstStyle/>
        <a:p>
          <a:r>
            <a:rPr lang="en-US" dirty="0" smtClean="0"/>
            <a:t>run</a:t>
          </a:r>
          <a:endParaRPr lang="en-US" dirty="0"/>
        </a:p>
      </dgm:t>
    </dgm:pt>
    <dgm:pt modelId="{7C28F424-55F8-424E-ABA5-8719D599F40B}" type="parTrans" cxnId="{38E65114-7731-4740-937C-8B4A6D5A615C}">
      <dgm:prSet/>
      <dgm:spPr/>
      <dgm:t>
        <a:bodyPr/>
        <a:lstStyle/>
        <a:p>
          <a:endParaRPr lang="en-US"/>
        </a:p>
      </dgm:t>
    </dgm:pt>
    <dgm:pt modelId="{DCD05167-CB85-A04D-AB92-D430BBC7EB41}" type="sibTrans" cxnId="{38E65114-7731-4740-937C-8B4A6D5A615C}">
      <dgm:prSet/>
      <dgm:spPr/>
      <dgm:t>
        <a:bodyPr/>
        <a:lstStyle/>
        <a:p>
          <a:endParaRPr lang="en-US"/>
        </a:p>
      </dgm:t>
    </dgm:pt>
    <dgm:pt modelId="{B54230DA-16E1-4F44-9024-45F6C1B711D8}" type="pres">
      <dgm:prSet presAssocID="{0626D9C2-8B54-BD45-86F3-2E3887392120}" presName="CompostProcess" presStyleCnt="0">
        <dgm:presLayoutVars>
          <dgm:dir/>
          <dgm:resizeHandles val="exact"/>
        </dgm:presLayoutVars>
      </dgm:prSet>
      <dgm:spPr/>
    </dgm:pt>
    <dgm:pt modelId="{99032815-E928-3244-A563-12499BD74933}" type="pres">
      <dgm:prSet presAssocID="{0626D9C2-8B54-BD45-86F3-2E3887392120}" presName="arrow" presStyleLbl="bgShp" presStyleIdx="0" presStyleCnt="1"/>
      <dgm:spPr/>
    </dgm:pt>
    <dgm:pt modelId="{0C3E7834-B162-DD4C-901E-76CD4D4906C4}" type="pres">
      <dgm:prSet presAssocID="{0626D9C2-8B54-BD45-86F3-2E3887392120}" presName="linearProcess" presStyleCnt="0"/>
      <dgm:spPr/>
    </dgm:pt>
    <dgm:pt modelId="{A9EF8CF8-D55A-974F-8D7F-090604D80414}" type="pres">
      <dgm:prSet presAssocID="{39B583B0-AE0A-0D40-BEE9-90BBFB46AC5C}" presName="text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20C902-3822-1B4A-9DA1-B86B14212450}" type="pres">
      <dgm:prSet presAssocID="{51A61B5E-1A50-9D42-A8C3-E2E55B427A38}" presName="sibTrans" presStyleCnt="0"/>
      <dgm:spPr/>
    </dgm:pt>
    <dgm:pt modelId="{B93A80D5-1DC2-1F47-B16D-D2E6E5BAE2F9}" type="pres">
      <dgm:prSet presAssocID="{03A77295-AC7C-7A45-A03E-E86584C79910}" presName="text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17807A3-DCB1-A949-B192-D01FA75B3D50}" type="presOf" srcId="{0626D9C2-8B54-BD45-86F3-2E3887392120}" destId="{B54230DA-16E1-4F44-9024-45F6C1B711D8}" srcOrd="0" destOrd="0" presId="urn:microsoft.com/office/officeart/2005/8/layout/hProcess9"/>
    <dgm:cxn modelId="{B959E731-5842-8548-9DD3-E1E6858ED25D}" srcId="{0626D9C2-8B54-BD45-86F3-2E3887392120}" destId="{39B583B0-AE0A-0D40-BEE9-90BBFB46AC5C}" srcOrd="0" destOrd="0" parTransId="{651B65EB-9E32-FE48-A86D-F56A4B7FE816}" sibTransId="{51A61B5E-1A50-9D42-A8C3-E2E55B427A38}"/>
    <dgm:cxn modelId="{0DAEEE80-64FF-134F-80A5-FBA50F7E2BC3}" type="presOf" srcId="{39B583B0-AE0A-0D40-BEE9-90BBFB46AC5C}" destId="{A9EF8CF8-D55A-974F-8D7F-090604D80414}" srcOrd="0" destOrd="0" presId="urn:microsoft.com/office/officeart/2005/8/layout/hProcess9"/>
    <dgm:cxn modelId="{38E65114-7731-4740-937C-8B4A6D5A615C}" srcId="{0626D9C2-8B54-BD45-86F3-2E3887392120}" destId="{03A77295-AC7C-7A45-A03E-E86584C79910}" srcOrd="1" destOrd="0" parTransId="{7C28F424-55F8-424E-ABA5-8719D599F40B}" sibTransId="{DCD05167-CB85-A04D-AB92-D430BBC7EB41}"/>
    <dgm:cxn modelId="{E92FB383-03D4-F14A-BC3D-9308A7125CF3}" type="presOf" srcId="{03A77295-AC7C-7A45-A03E-E86584C79910}" destId="{B93A80D5-1DC2-1F47-B16D-D2E6E5BAE2F9}" srcOrd="0" destOrd="0" presId="urn:microsoft.com/office/officeart/2005/8/layout/hProcess9"/>
    <dgm:cxn modelId="{7E071815-02D7-BE4C-83F2-3C1F298528FE}" type="presParOf" srcId="{B54230DA-16E1-4F44-9024-45F6C1B711D8}" destId="{99032815-E928-3244-A563-12499BD74933}" srcOrd="0" destOrd="0" presId="urn:microsoft.com/office/officeart/2005/8/layout/hProcess9"/>
    <dgm:cxn modelId="{F463BBE8-EAF3-764A-B58C-055B3155875D}" type="presParOf" srcId="{B54230DA-16E1-4F44-9024-45F6C1B711D8}" destId="{0C3E7834-B162-DD4C-901E-76CD4D4906C4}" srcOrd="1" destOrd="0" presId="urn:microsoft.com/office/officeart/2005/8/layout/hProcess9"/>
    <dgm:cxn modelId="{C0D0F00D-95CA-144F-9D54-10635DF31634}" type="presParOf" srcId="{0C3E7834-B162-DD4C-901E-76CD4D4906C4}" destId="{A9EF8CF8-D55A-974F-8D7F-090604D80414}" srcOrd="0" destOrd="0" presId="urn:microsoft.com/office/officeart/2005/8/layout/hProcess9"/>
    <dgm:cxn modelId="{2EB1C483-B420-A44B-9531-4668C83E038D}" type="presParOf" srcId="{0C3E7834-B162-DD4C-901E-76CD4D4906C4}" destId="{A420C902-3822-1B4A-9DA1-B86B14212450}" srcOrd="1" destOrd="0" presId="urn:microsoft.com/office/officeart/2005/8/layout/hProcess9"/>
    <dgm:cxn modelId="{1B57BD1C-F0AB-A344-BAA6-F16B461E681E}" type="presParOf" srcId="{0C3E7834-B162-DD4C-901E-76CD4D4906C4}" destId="{B93A80D5-1DC2-1F47-B16D-D2E6E5BAE2F9}" srcOrd="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0626D9C2-8B54-BD45-86F3-2E3887392120}" type="doc">
      <dgm:prSet loTypeId="urn:microsoft.com/office/officeart/2005/8/layout/hProcess9" loCatId="" qsTypeId="urn:microsoft.com/office/officeart/2005/8/quickstyle/simple4" qsCatId="simple" csTypeId="urn:microsoft.com/office/officeart/2005/8/colors/accent1_2" csCatId="accent1" phldr="1"/>
      <dgm:spPr/>
    </dgm:pt>
    <dgm:pt modelId="{39B583B0-AE0A-0D40-BEE9-90BBFB46AC5C}">
      <dgm:prSet phldrT="[Text]"/>
      <dgm:spPr/>
      <dgm:t>
        <a:bodyPr/>
        <a:lstStyle/>
        <a:p>
          <a:r>
            <a:rPr lang="en-US" dirty="0" smtClean="0"/>
            <a:t>are</a:t>
          </a:r>
          <a:endParaRPr lang="en-US" dirty="0"/>
        </a:p>
      </dgm:t>
    </dgm:pt>
    <dgm:pt modelId="{651B65EB-9E32-FE48-A86D-F56A4B7FE816}" type="parTrans" cxnId="{B959E731-5842-8548-9DD3-E1E6858ED25D}">
      <dgm:prSet/>
      <dgm:spPr/>
      <dgm:t>
        <a:bodyPr/>
        <a:lstStyle/>
        <a:p>
          <a:endParaRPr lang="en-US"/>
        </a:p>
      </dgm:t>
    </dgm:pt>
    <dgm:pt modelId="{51A61B5E-1A50-9D42-A8C3-E2E55B427A38}" type="sibTrans" cxnId="{B959E731-5842-8548-9DD3-E1E6858ED25D}">
      <dgm:prSet/>
      <dgm:spPr/>
      <dgm:t>
        <a:bodyPr/>
        <a:lstStyle/>
        <a:p>
          <a:endParaRPr lang="en-US"/>
        </a:p>
      </dgm:t>
    </dgm:pt>
    <dgm:pt modelId="{03A77295-AC7C-7A45-A03E-E86584C79910}">
      <dgm:prSet phldrT="[Text]"/>
      <dgm:spPr/>
      <dgm:t>
        <a:bodyPr/>
        <a:lstStyle/>
        <a:p>
          <a:r>
            <a:rPr lang="en-US" dirty="0" smtClean="0"/>
            <a:t>be</a:t>
          </a:r>
          <a:endParaRPr lang="en-US" dirty="0"/>
        </a:p>
      </dgm:t>
    </dgm:pt>
    <dgm:pt modelId="{7C28F424-55F8-424E-ABA5-8719D599F40B}" type="parTrans" cxnId="{38E65114-7731-4740-937C-8B4A6D5A615C}">
      <dgm:prSet/>
      <dgm:spPr/>
      <dgm:t>
        <a:bodyPr/>
        <a:lstStyle/>
        <a:p>
          <a:endParaRPr lang="en-US"/>
        </a:p>
      </dgm:t>
    </dgm:pt>
    <dgm:pt modelId="{DCD05167-CB85-A04D-AB92-D430BBC7EB41}" type="sibTrans" cxnId="{38E65114-7731-4740-937C-8B4A6D5A615C}">
      <dgm:prSet/>
      <dgm:spPr/>
      <dgm:t>
        <a:bodyPr/>
        <a:lstStyle/>
        <a:p>
          <a:endParaRPr lang="en-US"/>
        </a:p>
      </dgm:t>
    </dgm:pt>
    <dgm:pt modelId="{B54230DA-16E1-4F44-9024-45F6C1B711D8}" type="pres">
      <dgm:prSet presAssocID="{0626D9C2-8B54-BD45-86F3-2E3887392120}" presName="CompostProcess" presStyleCnt="0">
        <dgm:presLayoutVars>
          <dgm:dir/>
          <dgm:resizeHandles val="exact"/>
        </dgm:presLayoutVars>
      </dgm:prSet>
      <dgm:spPr/>
    </dgm:pt>
    <dgm:pt modelId="{99032815-E928-3244-A563-12499BD74933}" type="pres">
      <dgm:prSet presAssocID="{0626D9C2-8B54-BD45-86F3-2E3887392120}" presName="arrow" presStyleLbl="bgShp" presStyleIdx="0" presStyleCnt="1"/>
      <dgm:spPr/>
    </dgm:pt>
    <dgm:pt modelId="{0C3E7834-B162-DD4C-901E-76CD4D4906C4}" type="pres">
      <dgm:prSet presAssocID="{0626D9C2-8B54-BD45-86F3-2E3887392120}" presName="linearProcess" presStyleCnt="0"/>
      <dgm:spPr/>
    </dgm:pt>
    <dgm:pt modelId="{A9EF8CF8-D55A-974F-8D7F-090604D80414}" type="pres">
      <dgm:prSet presAssocID="{39B583B0-AE0A-0D40-BEE9-90BBFB46AC5C}" presName="text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20C902-3822-1B4A-9DA1-B86B14212450}" type="pres">
      <dgm:prSet presAssocID="{51A61B5E-1A50-9D42-A8C3-E2E55B427A38}" presName="sibTrans" presStyleCnt="0"/>
      <dgm:spPr/>
    </dgm:pt>
    <dgm:pt modelId="{B93A80D5-1DC2-1F47-B16D-D2E6E5BAE2F9}" type="pres">
      <dgm:prSet presAssocID="{03A77295-AC7C-7A45-A03E-E86584C79910}" presName="text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11B2E33-B307-9D4E-ADA5-27232ACA6C18}" type="presOf" srcId="{03A77295-AC7C-7A45-A03E-E86584C79910}" destId="{B93A80D5-1DC2-1F47-B16D-D2E6E5BAE2F9}" srcOrd="0" destOrd="0" presId="urn:microsoft.com/office/officeart/2005/8/layout/hProcess9"/>
    <dgm:cxn modelId="{B959E731-5842-8548-9DD3-E1E6858ED25D}" srcId="{0626D9C2-8B54-BD45-86F3-2E3887392120}" destId="{39B583B0-AE0A-0D40-BEE9-90BBFB46AC5C}" srcOrd="0" destOrd="0" parTransId="{651B65EB-9E32-FE48-A86D-F56A4B7FE816}" sibTransId="{51A61B5E-1A50-9D42-A8C3-E2E55B427A38}"/>
    <dgm:cxn modelId="{333F6301-BEE6-C74E-B1A9-8703AFD30C64}" type="presOf" srcId="{39B583B0-AE0A-0D40-BEE9-90BBFB46AC5C}" destId="{A9EF8CF8-D55A-974F-8D7F-090604D80414}" srcOrd="0" destOrd="0" presId="urn:microsoft.com/office/officeart/2005/8/layout/hProcess9"/>
    <dgm:cxn modelId="{38E65114-7731-4740-937C-8B4A6D5A615C}" srcId="{0626D9C2-8B54-BD45-86F3-2E3887392120}" destId="{03A77295-AC7C-7A45-A03E-E86584C79910}" srcOrd="1" destOrd="0" parTransId="{7C28F424-55F8-424E-ABA5-8719D599F40B}" sibTransId="{DCD05167-CB85-A04D-AB92-D430BBC7EB41}"/>
    <dgm:cxn modelId="{17642DF9-090C-3A4E-823E-81DBDB3F8D48}" type="presOf" srcId="{0626D9C2-8B54-BD45-86F3-2E3887392120}" destId="{B54230DA-16E1-4F44-9024-45F6C1B711D8}" srcOrd="0" destOrd="0" presId="urn:microsoft.com/office/officeart/2005/8/layout/hProcess9"/>
    <dgm:cxn modelId="{645F6B04-D505-774F-9649-CF1B257D2831}" type="presParOf" srcId="{B54230DA-16E1-4F44-9024-45F6C1B711D8}" destId="{99032815-E928-3244-A563-12499BD74933}" srcOrd="0" destOrd="0" presId="urn:microsoft.com/office/officeart/2005/8/layout/hProcess9"/>
    <dgm:cxn modelId="{ECCF7B61-6F7A-5148-9E85-EF5981DF627F}" type="presParOf" srcId="{B54230DA-16E1-4F44-9024-45F6C1B711D8}" destId="{0C3E7834-B162-DD4C-901E-76CD4D4906C4}" srcOrd="1" destOrd="0" presId="urn:microsoft.com/office/officeart/2005/8/layout/hProcess9"/>
    <dgm:cxn modelId="{09504EF3-E05A-514B-BB88-08E2C2BB65FF}" type="presParOf" srcId="{0C3E7834-B162-DD4C-901E-76CD4D4906C4}" destId="{A9EF8CF8-D55A-974F-8D7F-090604D80414}" srcOrd="0" destOrd="0" presId="urn:microsoft.com/office/officeart/2005/8/layout/hProcess9"/>
    <dgm:cxn modelId="{4A3958BB-A630-6146-B696-F4950A8BAFD5}" type="presParOf" srcId="{0C3E7834-B162-DD4C-901E-76CD4D4906C4}" destId="{A420C902-3822-1B4A-9DA1-B86B14212450}" srcOrd="1" destOrd="0" presId="urn:microsoft.com/office/officeart/2005/8/layout/hProcess9"/>
    <dgm:cxn modelId="{8D8F9A4C-7D87-7744-B56C-20E9A17D7C24}" type="presParOf" srcId="{0C3E7834-B162-DD4C-901E-76CD4D4906C4}" destId="{B93A80D5-1DC2-1F47-B16D-D2E6E5BAE2F9}" srcOrd="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BE75EF01-7B01-1344-BFEC-02598DCF9215}" type="doc">
      <dgm:prSet loTypeId="urn:microsoft.com/office/officeart/2005/8/layout/equation1" loCatId="" qsTypeId="urn:microsoft.com/office/officeart/2005/8/quickstyle/simple4" qsCatId="simple" csTypeId="urn:microsoft.com/office/officeart/2005/8/colors/accent1_2" csCatId="accent1" phldr="1"/>
      <dgm:spPr/>
    </dgm:pt>
    <dgm:pt modelId="{BD894DF0-36F9-6045-AAB3-A24EFDEB731D}">
      <dgm:prSet phldrT="[Text]"/>
      <dgm:spPr/>
      <dgm:t>
        <a:bodyPr/>
        <a:lstStyle/>
        <a:p>
          <a:r>
            <a:rPr lang="en-US" dirty="0" smtClean="0"/>
            <a:t>Form</a:t>
          </a:r>
          <a:r>
            <a:rPr lang="en-US" baseline="0" dirty="0" smtClean="0"/>
            <a:t> 1</a:t>
          </a:r>
          <a:endParaRPr lang="en-US" dirty="0"/>
        </a:p>
      </dgm:t>
    </dgm:pt>
    <dgm:pt modelId="{35CDDE85-D9CD-E848-A60D-9EDD574AFD06}" type="parTrans" cxnId="{CF41E6EE-6B58-184E-887B-67864CCE1AA4}">
      <dgm:prSet/>
      <dgm:spPr/>
      <dgm:t>
        <a:bodyPr/>
        <a:lstStyle/>
        <a:p>
          <a:endParaRPr lang="en-US"/>
        </a:p>
      </dgm:t>
    </dgm:pt>
    <dgm:pt modelId="{6065F204-3E20-2748-BEF5-FCC75D65CB50}" type="sibTrans" cxnId="{CF41E6EE-6B58-184E-887B-67864CCE1AA4}">
      <dgm:prSet/>
      <dgm:spPr/>
      <dgm:t>
        <a:bodyPr/>
        <a:lstStyle/>
        <a:p>
          <a:endParaRPr lang="en-US"/>
        </a:p>
      </dgm:t>
    </dgm:pt>
    <dgm:pt modelId="{D91C8510-4C91-3F43-A951-CF952721FF87}">
      <dgm:prSet phldrT="[Text]"/>
      <dgm:spPr/>
      <dgm:t>
        <a:bodyPr/>
        <a:lstStyle/>
        <a:p>
          <a:r>
            <a:rPr lang="en-US" dirty="0" smtClean="0"/>
            <a:t>Form 2</a:t>
          </a:r>
          <a:endParaRPr lang="en-US" dirty="0"/>
        </a:p>
      </dgm:t>
    </dgm:pt>
    <dgm:pt modelId="{6958CE68-CAC3-E744-BDB0-CEC79F33C5F6}" type="parTrans" cxnId="{696A0EB6-0A58-1B4A-9E9D-D4ECF77B3FC9}">
      <dgm:prSet/>
      <dgm:spPr/>
      <dgm:t>
        <a:bodyPr/>
        <a:lstStyle/>
        <a:p>
          <a:endParaRPr lang="en-US"/>
        </a:p>
      </dgm:t>
    </dgm:pt>
    <dgm:pt modelId="{0A518750-CBEB-9C4D-8BA5-90A07FA5580A}" type="sibTrans" cxnId="{696A0EB6-0A58-1B4A-9E9D-D4ECF77B3FC9}">
      <dgm:prSet/>
      <dgm:spPr/>
      <dgm:t>
        <a:bodyPr/>
        <a:lstStyle/>
        <a:p>
          <a:endParaRPr lang="en-US"/>
        </a:p>
      </dgm:t>
    </dgm:pt>
    <dgm:pt modelId="{45AD04E3-819E-DC44-82D8-EF4AC6D1941F}" type="pres">
      <dgm:prSet presAssocID="{BE75EF01-7B01-1344-BFEC-02598DCF9215}" presName="linearFlow" presStyleCnt="0">
        <dgm:presLayoutVars>
          <dgm:dir/>
          <dgm:resizeHandles val="exact"/>
        </dgm:presLayoutVars>
      </dgm:prSet>
      <dgm:spPr/>
    </dgm:pt>
    <dgm:pt modelId="{EFADE903-8F1F-4C44-A953-15DD7FAC1898}" type="pres">
      <dgm:prSet presAssocID="{BD894DF0-36F9-6045-AAB3-A24EFDEB731D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4244FB-701D-F24E-8D14-22C097BA4754}" type="pres">
      <dgm:prSet presAssocID="{6065F204-3E20-2748-BEF5-FCC75D65CB50}" presName="spacerL" presStyleCnt="0"/>
      <dgm:spPr/>
    </dgm:pt>
    <dgm:pt modelId="{756E8F69-F54F-2143-AF80-02240A284050}" type="pres">
      <dgm:prSet presAssocID="{6065F204-3E20-2748-BEF5-FCC75D65CB50}" presName="sibTrans" presStyleLbl="sibTrans2D1" presStyleIdx="0" presStyleCnt="1"/>
      <dgm:spPr/>
      <dgm:t>
        <a:bodyPr/>
        <a:lstStyle/>
        <a:p>
          <a:endParaRPr lang="en-US"/>
        </a:p>
      </dgm:t>
    </dgm:pt>
    <dgm:pt modelId="{1FB96CB6-F2FC-5A4B-BBA3-0707EB990238}" type="pres">
      <dgm:prSet presAssocID="{6065F204-3E20-2748-BEF5-FCC75D65CB50}" presName="spacerR" presStyleCnt="0"/>
      <dgm:spPr/>
    </dgm:pt>
    <dgm:pt modelId="{83C2EA51-AD68-EC43-93F0-B9EC07468071}" type="pres">
      <dgm:prSet presAssocID="{D91C8510-4C91-3F43-A951-CF952721FF87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54DE67F-2EC1-0A45-8546-F552DB2059B5}" type="presOf" srcId="{BE75EF01-7B01-1344-BFEC-02598DCF9215}" destId="{45AD04E3-819E-DC44-82D8-EF4AC6D1941F}" srcOrd="0" destOrd="0" presId="urn:microsoft.com/office/officeart/2005/8/layout/equation1"/>
    <dgm:cxn modelId="{8D38FD0B-66E3-0447-A187-E237E55578A1}" type="presOf" srcId="{BD894DF0-36F9-6045-AAB3-A24EFDEB731D}" destId="{EFADE903-8F1F-4C44-A953-15DD7FAC1898}" srcOrd="0" destOrd="0" presId="urn:microsoft.com/office/officeart/2005/8/layout/equation1"/>
    <dgm:cxn modelId="{CF41E6EE-6B58-184E-887B-67864CCE1AA4}" srcId="{BE75EF01-7B01-1344-BFEC-02598DCF9215}" destId="{BD894DF0-36F9-6045-AAB3-A24EFDEB731D}" srcOrd="0" destOrd="0" parTransId="{35CDDE85-D9CD-E848-A60D-9EDD574AFD06}" sibTransId="{6065F204-3E20-2748-BEF5-FCC75D65CB50}"/>
    <dgm:cxn modelId="{66DF152B-D093-6D41-A051-12BB1D121224}" type="presOf" srcId="{6065F204-3E20-2748-BEF5-FCC75D65CB50}" destId="{756E8F69-F54F-2143-AF80-02240A284050}" srcOrd="0" destOrd="0" presId="urn:microsoft.com/office/officeart/2005/8/layout/equation1"/>
    <dgm:cxn modelId="{E76CB2E5-E355-0947-B907-4E87C00B39E3}" type="presOf" srcId="{D91C8510-4C91-3F43-A951-CF952721FF87}" destId="{83C2EA51-AD68-EC43-93F0-B9EC07468071}" srcOrd="0" destOrd="0" presId="urn:microsoft.com/office/officeart/2005/8/layout/equation1"/>
    <dgm:cxn modelId="{696A0EB6-0A58-1B4A-9E9D-D4ECF77B3FC9}" srcId="{BE75EF01-7B01-1344-BFEC-02598DCF9215}" destId="{D91C8510-4C91-3F43-A951-CF952721FF87}" srcOrd="1" destOrd="0" parTransId="{6958CE68-CAC3-E744-BDB0-CEC79F33C5F6}" sibTransId="{0A518750-CBEB-9C4D-8BA5-90A07FA5580A}"/>
    <dgm:cxn modelId="{7E3FF3D8-BB28-C847-AF2C-286EDCE1DADF}" type="presParOf" srcId="{45AD04E3-819E-DC44-82D8-EF4AC6D1941F}" destId="{EFADE903-8F1F-4C44-A953-15DD7FAC1898}" srcOrd="0" destOrd="0" presId="urn:microsoft.com/office/officeart/2005/8/layout/equation1"/>
    <dgm:cxn modelId="{9B617776-1E16-BA40-A12F-284FB766AAF3}" type="presParOf" srcId="{45AD04E3-819E-DC44-82D8-EF4AC6D1941F}" destId="{A74244FB-701D-F24E-8D14-22C097BA4754}" srcOrd="1" destOrd="0" presId="urn:microsoft.com/office/officeart/2005/8/layout/equation1"/>
    <dgm:cxn modelId="{4B9D86FF-24E8-2F4E-B33A-E7FE480CB722}" type="presParOf" srcId="{45AD04E3-819E-DC44-82D8-EF4AC6D1941F}" destId="{756E8F69-F54F-2143-AF80-02240A284050}" srcOrd="2" destOrd="0" presId="urn:microsoft.com/office/officeart/2005/8/layout/equation1"/>
    <dgm:cxn modelId="{F73521A6-1F51-F247-BD2C-D58C0CA819A6}" type="presParOf" srcId="{45AD04E3-819E-DC44-82D8-EF4AC6D1941F}" destId="{1FB96CB6-F2FC-5A4B-BBA3-0707EB990238}" srcOrd="3" destOrd="0" presId="urn:microsoft.com/office/officeart/2005/8/layout/equation1"/>
    <dgm:cxn modelId="{924020F0-7B91-614C-8DB6-CA198DE8F7A6}" type="presParOf" srcId="{45AD04E3-819E-DC44-82D8-EF4AC6D1941F}" destId="{83C2EA51-AD68-EC43-93F0-B9EC07468071}" srcOrd="4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73B9328D-E95F-C244-B98D-97E230BCE488}" type="doc">
      <dgm:prSet loTypeId="urn:microsoft.com/office/officeart/2005/8/layout/equation1" loCatId="" qsTypeId="urn:microsoft.com/office/officeart/2005/8/quickstyle/simple4" qsCatId="simple" csTypeId="urn:microsoft.com/office/officeart/2005/8/colors/accent1_2" csCatId="accent1" phldr="1"/>
      <dgm:spPr/>
    </dgm:pt>
    <dgm:pt modelId="{D6672361-1CE8-234E-9889-0F90D819894F}">
      <dgm:prSet phldrT="[Text]"/>
      <dgm:spPr/>
      <dgm:t>
        <a:bodyPr/>
        <a:lstStyle/>
        <a:p>
          <a:r>
            <a:rPr lang="en-US" dirty="0" smtClean="0"/>
            <a:t>Meaning 1</a:t>
          </a:r>
          <a:endParaRPr lang="en-US" dirty="0"/>
        </a:p>
      </dgm:t>
    </dgm:pt>
    <dgm:pt modelId="{C783298B-9709-2C42-8CA3-F20A875E9D55}" type="parTrans" cxnId="{49A511A6-A611-CF49-A4BB-6860702A3DEB}">
      <dgm:prSet/>
      <dgm:spPr/>
      <dgm:t>
        <a:bodyPr/>
        <a:lstStyle/>
        <a:p>
          <a:endParaRPr lang="en-US"/>
        </a:p>
      </dgm:t>
    </dgm:pt>
    <dgm:pt modelId="{799C80A8-4E02-2248-8A53-58BD5B8A0BEB}" type="sibTrans" cxnId="{49A511A6-A611-CF49-A4BB-6860702A3DEB}">
      <dgm:prSet/>
      <dgm:spPr/>
      <dgm:t>
        <a:bodyPr/>
        <a:lstStyle/>
        <a:p>
          <a:endParaRPr lang="en-US"/>
        </a:p>
      </dgm:t>
    </dgm:pt>
    <dgm:pt modelId="{B3545824-8BE6-F24B-B86B-347414A0B676}">
      <dgm:prSet phldrT="[Text]"/>
      <dgm:spPr/>
      <dgm:t>
        <a:bodyPr/>
        <a:lstStyle/>
        <a:p>
          <a:r>
            <a:rPr lang="en-US" dirty="0" smtClean="0"/>
            <a:t>Meaning 2</a:t>
          </a:r>
          <a:endParaRPr lang="en-US" dirty="0"/>
        </a:p>
      </dgm:t>
    </dgm:pt>
    <dgm:pt modelId="{104F61DB-12B3-B644-B340-9A240EC03CBA}" type="parTrans" cxnId="{E8868E10-C4DA-1C47-8574-151ADA57EBD7}">
      <dgm:prSet/>
      <dgm:spPr/>
      <dgm:t>
        <a:bodyPr/>
        <a:lstStyle/>
        <a:p>
          <a:endParaRPr lang="en-US"/>
        </a:p>
      </dgm:t>
    </dgm:pt>
    <dgm:pt modelId="{DCA2D3EA-0073-C045-83E0-FA637498C8FB}" type="sibTrans" cxnId="{E8868E10-C4DA-1C47-8574-151ADA57EBD7}">
      <dgm:prSet/>
      <dgm:spPr/>
      <dgm:t>
        <a:bodyPr/>
        <a:lstStyle/>
        <a:p>
          <a:endParaRPr lang="en-US"/>
        </a:p>
      </dgm:t>
    </dgm:pt>
    <dgm:pt modelId="{31D3D78E-D084-F44C-A5F6-B4FF6D9D7B9F}" type="pres">
      <dgm:prSet presAssocID="{73B9328D-E95F-C244-B98D-97E230BCE488}" presName="linearFlow" presStyleCnt="0">
        <dgm:presLayoutVars>
          <dgm:dir/>
          <dgm:resizeHandles val="exact"/>
        </dgm:presLayoutVars>
      </dgm:prSet>
      <dgm:spPr/>
    </dgm:pt>
    <dgm:pt modelId="{9AEEDB18-B266-4F4D-818E-47CDA1E76703}" type="pres">
      <dgm:prSet presAssocID="{D6672361-1CE8-234E-9889-0F90D819894F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670F08-5107-544D-B7B3-F4B4925CE037}" type="pres">
      <dgm:prSet presAssocID="{799C80A8-4E02-2248-8A53-58BD5B8A0BEB}" presName="spacerL" presStyleCnt="0"/>
      <dgm:spPr/>
    </dgm:pt>
    <dgm:pt modelId="{A8AA5439-95CC-5144-B22C-9F2026085107}" type="pres">
      <dgm:prSet presAssocID="{799C80A8-4E02-2248-8A53-58BD5B8A0BEB}" presName="sibTrans" presStyleLbl="sibTrans2D1" presStyleIdx="0" presStyleCnt="1"/>
      <dgm:spPr/>
      <dgm:t>
        <a:bodyPr/>
        <a:lstStyle/>
        <a:p>
          <a:endParaRPr lang="en-US"/>
        </a:p>
      </dgm:t>
    </dgm:pt>
    <dgm:pt modelId="{75C91CB9-F323-E641-A217-80D033AD1282}" type="pres">
      <dgm:prSet presAssocID="{799C80A8-4E02-2248-8A53-58BD5B8A0BEB}" presName="spacerR" presStyleCnt="0"/>
      <dgm:spPr/>
    </dgm:pt>
    <dgm:pt modelId="{FE65E62B-79F8-E64E-899D-F035F7A2AAA9}" type="pres">
      <dgm:prSet presAssocID="{B3545824-8BE6-F24B-B86B-347414A0B676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9A511A6-A611-CF49-A4BB-6860702A3DEB}" srcId="{73B9328D-E95F-C244-B98D-97E230BCE488}" destId="{D6672361-1CE8-234E-9889-0F90D819894F}" srcOrd="0" destOrd="0" parTransId="{C783298B-9709-2C42-8CA3-F20A875E9D55}" sibTransId="{799C80A8-4E02-2248-8A53-58BD5B8A0BEB}"/>
    <dgm:cxn modelId="{BE33FA3E-E30B-6C4B-A87F-D12F3DA91F14}" type="presOf" srcId="{799C80A8-4E02-2248-8A53-58BD5B8A0BEB}" destId="{A8AA5439-95CC-5144-B22C-9F2026085107}" srcOrd="0" destOrd="0" presId="urn:microsoft.com/office/officeart/2005/8/layout/equation1"/>
    <dgm:cxn modelId="{8F040991-2DCB-C143-AF6F-DC067BC606F2}" type="presOf" srcId="{B3545824-8BE6-F24B-B86B-347414A0B676}" destId="{FE65E62B-79F8-E64E-899D-F035F7A2AAA9}" srcOrd="0" destOrd="0" presId="urn:microsoft.com/office/officeart/2005/8/layout/equation1"/>
    <dgm:cxn modelId="{80EBE4A8-39B8-EE43-ACB2-BE35AE704E89}" type="presOf" srcId="{73B9328D-E95F-C244-B98D-97E230BCE488}" destId="{31D3D78E-D084-F44C-A5F6-B4FF6D9D7B9F}" srcOrd="0" destOrd="0" presId="urn:microsoft.com/office/officeart/2005/8/layout/equation1"/>
    <dgm:cxn modelId="{D49EB490-EA30-834C-943D-EC8A1E095BD1}" type="presOf" srcId="{D6672361-1CE8-234E-9889-0F90D819894F}" destId="{9AEEDB18-B266-4F4D-818E-47CDA1E76703}" srcOrd="0" destOrd="0" presId="urn:microsoft.com/office/officeart/2005/8/layout/equation1"/>
    <dgm:cxn modelId="{E8868E10-C4DA-1C47-8574-151ADA57EBD7}" srcId="{73B9328D-E95F-C244-B98D-97E230BCE488}" destId="{B3545824-8BE6-F24B-B86B-347414A0B676}" srcOrd="1" destOrd="0" parTransId="{104F61DB-12B3-B644-B340-9A240EC03CBA}" sibTransId="{DCA2D3EA-0073-C045-83E0-FA637498C8FB}"/>
    <dgm:cxn modelId="{8424A320-C25B-F241-83E3-9EBFA9C2570C}" type="presParOf" srcId="{31D3D78E-D084-F44C-A5F6-B4FF6D9D7B9F}" destId="{9AEEDB18-B266-4F4D-818E-47CDA1E76703}" srcOrd="0" destOrd="0" presId="urn:microsoft.com/office/officeart/2005/8/layout/equation1"/>
    <dgm:cxn modelId="{47E85A04-ECBD-E14D-BDDB-0093C9B12883}" type="presParOf" srcId="{31D3D78E-D084-F44C-A5F6-B4FF6D9D7B9F}" destId="{BF670F08-5107-544D-B7B3-F4B4925CE037}" srcOrd="1" destOrd="0" presId="urn:microsoft.com/office/officeart/2005/8/layout/equation1"/>
    <dgm:cxn modelId="{18D5B4C5-07CB-334F-8379-02A63E0EF72D}" type="presParOf" srcId="{31D3D78E-D084-F44C-A5F6-B4FF6D9D7B9F}" destId="{A8AA5439-95CC-5144-B22C-9F2026085107}" srcOrd="2" destOrd="0" presId="urn:microsoft.com/office/officeart/2005/8/layout/equation1"/>
    <dgm:cxn modelId="{A4F4CCC5-928F-2440-BE86-A1E1AB8A10C3}" type="presParOf" srcId="{31D3D78E-D084-F44C-A5F6-B4FF6D9D7B9F}" destId="{75C91CB9-F323-E641-A217-80D033AD1282}" srcOrd="3" destOrd="0" presId="urn:microsoft.com/office/officeart/2005/8/layout/equation1"/>
    <dgm:cxn modelId="{C527EBE0-1A26-1247-B08A-4FE5BCFAC447}" type="presParOf" srcId="{31D3D78E-D084-F44C-A5F6-B4FF6D9D7B9F}" destId="{FE65E62B-79F8-E64E-899D-F035F7A2AAA9}" srcOrd="4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BE75EF01-7B01-1344-BFEC-02598DCF9215}" type="doc">
      <dgm:prSet loTypeId="urn:microsoft.com/office/officeart/2005/8/layout/equation1" loCatId="" qsTypeId="urn:microsoft.com/office/officeart/2005/8/quickstyle/simple4" qsCatId="simple" csTypeId="urn:microsoft.com/office/officeart/2005/8/colors/accent1_2" csCatId="accent1" phldr="1"/>
      <dgm:spPr/>
    </dgm:pt>
    <dgm:pt modelId="{BD894DF0-36F9-6045-AAB3-A24EFDEB731D}">
      <dgm:prSet phldrT="[Text]"/>
      <dgm:spPr/>
      <dgm:t>
        <a:bodyPr/>
        <a:lstStyle/>
        <a:p>
          <a:r>
            <a:rPr lang="en-US" dirty="0" smtClean="0"/>
            <a:t>Bass (fish)</a:t>
          </a:r>
          <a:endParaRPr lang="en-US" dirty="0"/>
        </a:p>
      </dgm:t>
    </dgm:pt>
    <dgm:pt modelId="{35CDDE85-D9CD-E848-A60D-9EDD574AFD06}" type="parTrans" cxnId="{CF41E6EE-6B58-184E-887B-67864CCE1AA4}">
      <dgm:prSet/>
      <dgm:spPr/>
      <dgm:t>
        <a:bodyPr/>
        <a:lstStyle/>
        <a:p>
          <a:endParaRPr lang="en-US"/>
        </a:p>
      </dgm:t>
    </dgm:pt>
    <dgm:pt modelId="{6065F204-3E20-2748-BEF5-FCC75D65CB50}" type="sibTrans" cxnId="{CF41E6EE-6B58-184E-887B-67864CCE1AA4}">
      <dgm:prSet/>
      <dgm:spPr/>
      <dgm:t>
        <a:bodyPr/>
        <a:lstStyle/>
        <a:p>
          <a:endParaRPr lang="en-US"/>
        </a:p>
      </dgm:t>
    </dgm:pt>
    <dgm:pt modelId="{D91C8510-4C91-3F43-A951-CF952721FF87}">
      <dgm:prSet phldrT="[Text]"/>
      <dgm:spPr/>
      <dgm:t>
        <a:bodyPr/>
        <a:lstStyle/>
        <a:p>
          <a:r>
            <a:rPr lang="en-US" dirty="0" smtClean="0"/>
            <a:t>Bass (voice</a:t>
          </a:r>
          <a:r>
            <a:rPr lang="en-US" baseline="0" dirty="0" smtClean="0"/>
            <a:t> part)</a:t>
          </a:r>
          <a:endParaRPr lang="en-US" dirty="0"/>
        </a:p>
      </dgm:t>
    </dgm:pt>
    <dgm:pt modelId="{6958CE68-CAC3-E744-BDB0-CEC79F33C5F6}" type="parTrans" cxnId="{696A0EB6-0A58-1B4A-9E9D-D4ECF77B3FC9}">
      <dgm:prSet/>
      <dgm:spPr/>
      <dgm:t>
        <a:bodyPr/>
        <a:lstStyle/>
        <a:p>
          <a:endParaRPr lang="en-US"/>
        </a:p>
      </dgm:t>
    </dgm:pt>
    <dgm:pt modelId="{0A518750-CBEB-9C4D-8BA5-90A07FA5580A}" type="sibTrans" cxnId="{696A0EB6-0A58-1B4A-9E9D-D4ECF77B3FC9}">
      <dgm:prSet/>
      <dgm:spPr/>
      <dgm:t>
        <a:bodyPr/>
        <a:lstStyle/>
        <a:p>
          <a:endParaRPr lang="en-US"/>
        </a:p>
      </dgm:t>
    </dgm:pt>
    <dgm:pt modelId="{45AD04E3-819E-DC44-82D8-EF4AC6D1941F}" type="pres">
      <dgm:prSet presAssocID="{BE75EF01-7B01-1344-BFEC-02598DCF9215}" presName="linearFlow" presStyleCnt="0">
        <dgm:presLayoutVars>
          <dgm:dir/>
          <dgm:resizeHandles val="exact"/>
        </dgm:presLayoutVars>
      </dgm:prSet>
      <dgm:spPr/>
    </dgm:pt>
    <dgm:pt modelId="{EFADE903-8F1F-4C44-A953-15DD7FAC1898}" type="pres">
      <dgm:prSet presAssocID="{BD894DF0-36F9-6045-AAB3-A24EFDEB731D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4244FB-701D-F24E-8D14-22C097BA4754}" type="pres">
      <dgm:prSet presAssocID="{6065F204-3E20-2748-BEF5-FCC75D65CB50}" presName="spacerL" presStyleCnt="0"/>
      <dgm:spPr/>
    </dgm:pt>
    <dgm:pt modelId="{756E8F69-F54F-2143-AF80-02240A284050}" type="pres">
      <dgm:prSet presAssocID="{6065F204-3E20-2748-BEF5-FCC75D65CB50}" presName="sibTrans" presStyleLbl="sibTrans2D1" presStyleIdx="0" presStyleCnt="1"/>
      <dgm:spPr/>
      <dgm:t>
        <a:bodyPr/>
        <a:lstStyle/>
        <a:p>
          <a:endParaRPr lang="en-US"/>
        </a:p>
      </dgm:t>
    </dgm:pt>
    <dgm:pt modelId="{1FB96CB6-F2FC-5A4B-BBA3-0707EB990238}" type="pres">
      <dgm:prSet presAssocID="{6065F204-3E20-2748-BEF5-FCC75D65CB50}" presName="spacerR" presStyleCnt="0"/>
      <dgm:spPr/>
    </dgm:pt>
    <dgm:pt modelId="{83C2EA51-AD68-EC43-93F0-B9EC07468071}" type="pres">
      <dgm:prSet presAssocID="{D91C8510-4C91-3F43-A951-CF952721FF87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6D4EA53-190F-3148-BDD2-59C98953AB9D}" type="presOf" srcId="{BE75EF01-7B01-1344-BFEC-02598DCF9215}" destId="{45AD04E3-819E-DC44-82D8-EF4AC6D1941F}" srcOrd="0" destOrd="0" presId="urn:microsoft.com/office/officeart/2005/8/layout/equation1"/>
    <dgm:cxn modelId="{FDFB1B91-BF22-8A4B-BF5D-DF75D00A1CFE}" type="presOf" srcId="{6065F204-3E20-2748-BEF5-FCC75D65CB50}" destId="{756E8F69-F54F-2143-AF80-02240A284050}" srcOrd="0" destOrd="0" presId="urn:microsoft.com/office/officeart/2005/8/layout/equation1"/>
    <dgm:cxn modelId="{696A0EB6-0A58-1B4A-9E9D-D4ECF77B3FC9}" srcId="{BE75EF01-7B01-1344-BFEC-02598DCF9215}" destId="{D91C8510-4C91-3F43-A951-CF952721FF87}" srcOrd="1" destOrd="0" parTransId="{6958CE68-CAC3-E744-BDB0-CEC79F33C5F6}" sibTransId="{0A518750-CBEB-9C4D-8BA5-90A07FA5580A}"/>
    <dgm:cxn modelId="{E479B8F6-0CFD-344B-8AA1-FC2FFAC31CAD}" type="presOf" srcId="{BD894DF0-36F9-6045-AAB3-A24EFDEB731D}" destId="{EFADE903-8F1F-4C44-A953-15DD7FAC1898}" srcOrd="0" destOrd="0" presId="urn:microsoft.com/office/officeart/2005/8/layout/equation1"/>
    <dgm:cxn modelId="{CF41E6EE-6B58-184E-887B-67864CCE1AA4}" srcId="{BE75EF01-7B01-1344-BFEC-02598DCF9215}" destId="{BD894DF0-36F9-6045-AAB3-A24EFDEB731D}" srcOrd="0" destOrd="0" parTransId="{35CDDE85-D9CD-E848-A60D-9EDD574AFD06}" sibTransId="{6065F204-3E20-2748-BEF5-FCC75D65CB50}"/>
    <dgm:cxn modelId="{AB510215-F116-9049-ACA4-6C667EBCC3CB}" type="presOf" srcId="{D91C8510-4C91-3F43-A951-CF952721FF87}" destId="{83C2EA51-AD68-EC43-93F0-B9EC07468071}" srcOrd="0" destOrd="0" presId="urn:microsoft.com/office/officeart/2005/8/layout/equation1"/>
    <dgm:cxn modelId="{151806C0-9617-3545-8858-A0F4664254F2}" type="presParOf" srcId="{45AD04E3-819E-DC44-82D8-EF4AC6D1941F}" destId="{EFADE903-8F1F-4C44-A953-15DD7FAC1898}" srcOrd="0" destOrd="0" presId="urn:microsoft.com/office/officeart/2005/8/layout/equation1"/>
    <dgm:cxn modelId="{E5A745B8-E600-A24A-8430-2C320BBFB30B}" type="presParOf" srcId="{45AD04E3-819E-DC44-82D8-EF4AC6D1941F}" destId="{A74244FB-701D-F24E-8D14-22C097BA4754}" srcOrd="1" destOrd="0" presId="urn:microsoft.com/office/officeart/2005/8/layout/equation1"/>
    <dgm:cxn modelId="{C113E069-61A6-134A-82D8-B49E883B5992}" type="presParOf" srcId="{45AD04E3-819E-DC44-82D8-EF4AC6D1941F}" destId="{756E8F69-F54F-2143-AF80-02240A284050}" srcOrd="2" destOrd="0" presId="urn:microsoft.com/office/officeart/2005/8/layout/equation1"/>
    <dgm:cxn modelId="{3FE24555-3B5B-8543-9156-2D2DAF58C1BF}" type="presParOf" srcId="{45AD04E3-819E-DC44-82D8-EF4AC6D1941F}" destId="{1FB96CB6-F2FC-5A4B-BBA3-0707EB990238}" srcOrd="3" destOrd="0" presId="urn:microsoft.com/office/officeart/2005/8/layout/equation1"/>
    <dgm:cxn modelId="{ECAFC50E-FCBA-3541-8C92-3474919C7B2F}" type="presParOf" srcId="{45AD04E3-819E-DC44-82D8-EF4AC6D1941F}" destId="{83C2EA51-AD68-EC43-93F0-B9EC07468071}" srcOrd="4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73B9328D-E95F-C244-B98D-97E230BCE488}" type="doc">
      <dgm:prSet loTypeId="urn:microsoft.com/office/officeart/2005/8/layout/equation1" loCatId="" qsTypeId="urn:microsoft.com/office/officeart/2005/8/quickstyle/simple4" qsCatId="simple" csTypeId="urn:microsoft.com/office/officeart/2005/8/colors/accent1_2" csCatId="accent1" phldr="1"/>
      <dgm:spPr/>
    </dgm:pt>
    <dgm:pt modelId="{D6672361-1CE8-234E-9889-0F90D819894F}">
      <dgm:prSet phldrT="[Text]"/>
      <dgm:spPr/>
      <dgm:t>
        <a:bodyPr/>
        <a:lstStyle/>
        <a:p>
          <a:r>
            <a:rPr lang="en-US" dirty="0" smtClean="0"/>
            <a:t>Small</a:t>
          </a:r>
          <a:endParaRPr lang="en-US" dirty="0"/>
        </a:p>
      </dgm:t>
    </dgm:pt>
    <dgm:pt modelId="{C783298B-9709-2C42-8CA3-F20A875E9D55}" type="parTrans" cxnId="{49A511A6-A611-CF49-A4BB-6860702A3DEB}">
      <dgm:prSet/>
      <dgm:spPr/>
      <dgm:t>
        <a:bodyPr/>
        <a:lstStyle/>
        <a:p>
          <a:endParaRPr lang="en-US"/>
        </a:p>
      </dgm:t>
    </dgm:pt>
    <dgm:pt modelId="{799C80A8-4E02-2248-8A53-58BD5B8A0BEB}" type="sibTrans" cxnId="{49A511A6-A611-CF49-A4BB-6860702A3DEB}">
      <dgm:prSet/>
      <dgm:spPr/>
      <dgm:t>
        <a:bodyPr/>
        <a:lstStyle/>
        <a:p>
          <a:endParaRPr lang="en-US"/>
        </a:p>
      </dgm:t>
    </dgm:pt>
    <dgm:pt modelId="{B3545824-8BE6-F24B-B86B-347414A0B676}">
      <dgm:prSet phldrT="[Text]"/>
      <dgm:spPr/>
      <dgm:t>
        <a:bodyPr/>
        <a:lstStyle/>
        <a:p>
          <a:r>
            <a:rPr lang="en-US" dirty="0" smtClean="0"/>
            <a:t>Little</a:t>
          </a:r>
          <a:endParaRPr lang="en-US" dirty="0"/>
        </a:p>
      </dgm:t>
    </dgm:pt>
    <dgm:pt modelId="{104F61DB-12B3-B644-B340-9A240EC03CBA}" type="parTrans" cxnId="{E8868E10-C4DA-1C47-8574-151ADA57EBD7}">
      <dgm:prSet/>
      <dgm:spPr/>
      <dgm:t>
        <a:bodyPr/>
        <a:lstStyle/>
        <a:p>
          <a:endParaRPr lang="en-US"/>
        </a:p>
      </dgm:t>
    </dgm:pt>
    <dgm:pt modelId="{DCA2D3EA-0073-C045-83E0-FA637498C8FB}" type="sibTrans" cxnId="{E8868E10-C4DA-1C47-8574-151ADA57EBD7}">
      <dgm:prSet/>
      <dgm:spPr/>
      <dgm:t>
        <a:bodyPr/>
        <a:lstStyle/>
        <a:p>
          <a:endParaRPr lang="en-US"/>
        </a:p>
      </dgm:t>
    </dgm:pt>
    <dgm:pt modelId="{31D3D78E-D084-F44C-A5F6-B4FF6D9D7B9F}" type="pres">
      <dgm:prSet presAssocID="{73B9328D-E95F-C244-B98D-97E230BCE488}" presName="linearFlow" presStyleCnt="0">
        <dgm:presLayoutVars>
          <dgm:dir/>
          <dgm:resizeHandles val="exact"/>
        </dgm:presLayoutVars>
      </dgm:prSet>
      <dgm:spPr/>
    </dgm:pt>
    <dgm:pt modelId="{9AEEDB18-B266-4F4D-818E-47CDA1E76703}" type="pres">
      <dgm:prSet presAssocID="{D6672361-1CE8-234E-9889-0F90D819894F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670F08-5107-544D-B7B3-F4B4925CE037}" type="pres">
      <dgm:prSet presAssocID="{799C80A8-4E02-2248-8A53-58BD5B8A0BEB}" presName="spacerL" presStyleCnt="0"/>
      <dgm:spPr/>
    </dgm:pt>
    <dgm:pt modelId="{A8AA5439-95CC-5144-B22C-9F2026085107}" type="pres">
      <dgm:prSet presAssocID="{799C80A8-4E02-2248-8A53-58BD5B8A0BEB}" presName="sibTrans" presStyleLbl="sibTrans2D1" presStyleIdx="0" presStyleCnt="1"/>
      <dgm:spPr/>
      <dgm:t>
        <a:bodyPr/>
        <a:lstStyle/>
        <a:p>
          <a:endParaRPr lang="en-US"/>
        </a:p>
      </dgm:t>
    </dgm:pt>
    <dgm:pt modelId="{75C91CB9-F323-E641-A217-80D033AD1282}" type="pres">
      <dgm:prSet presAssocID="{799C80A8-4E02-2248-8A53-58BD5B8A0BEB}" presName="spacerR" presStyleCnt="0"/>
      <dgm:spPr/>
    </dgm:pt>
    <dgm:pt modelId="{FE65E62B-79F8-E64E-899D-F035F7A2AAA9}" type="pres">
      <dgm:prSet presAssocID="{B3545824-8BE6-F24B-B86B-347414A0B676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9A511A6-A611-CF49-A4BB-6860702A3DEB}" srcId="{73B9328D-E95F-C244-B98D-97E230BCE488}" destId="{D6672361-1CE8-234E-9889-0F90D819894F}" srcOrd="0" destOrd="0" parTransId="{C783298B-9709-2C42-8CA3-F20A875E9D55}" sibTransId="{799C80A8-4E02-2248-8A53-58BD5B8A0BEB}"/>
    <dgm:cxn modelId="{F349348C-A357-3D4C-B26B-C7F254D1A0C7}" type="presOf" srcId="{D6672361-1CE8-234E-9889-0F90D819894F}" destId="{9AEEDB18-B266-4F4D-818E-47CDA1E76703}" srcOrd="0" destOrd="0" presId="urn:microsoft.com/office/officeart/2005/8/layout/equation1"/>
    <dgm:cxn modelId="{20DEB84F-C871-1C47-8B3B-3ED566AA6359}" type="presOf" srcId="{B3545824-8BE6-F24B-B86B-347414A0B676}" destId="{FE65E62B-79F8-E64E-899D-F035F7A2AAA9}" srcOrd="0" destOrd="0" presId="urn:microsoft.com/office/officeart/2005/8/layout/equation1"/>
    <dgm:cxn modelId="{EB60498B-60C3-504D-B16F-E02848A5D554}" type="presOf" srcId="{799C80A8-4E02-2248-8A53-58BD5B8A0BEB}" destId="{A8AA5439-95CC-5144-B22C-9F2026085107}" srcOrd="0" destOrd="0" presId="urn:microsoft.com/office/officeart/2005/8/layout/equation1"/>
    <dgm:cxn modelId="{9BE0DDB1-0E3B-9043-BBAA-BBD75A655630}" type="presOf" srcId="{73B9328D-E95F-C244-B98D-97E230BCE488}" destId="{31D3D78E-D084-F44C-A5F6-B4FF6D9D7B9F}" srcOrd="0" destOrd="0" presId="urn:microsoft.com/office/officeart/2005/8/layout/equation1"/>
    <dgm:cxn modelId="{E8868E10-C4DA-1C47-8574-151ADA57EBD7}" srcId="{73B9328D-E95F-C244-B98D-97E230BCE488}" destId="{B3545824-8BE6-F24B-B86B-347414A0B676}" srcOrd="1" destOrd="0" parTransId="{104F61DB-12B3-B644-B340-9A240EC03CBA}" sibTransId="{DCA2D3EA-0073-C045-83E0-FA637498C8FB}"/>
    <dgm:cxn modelId="{D976FFD1-01BD-C342-89A7-588826752B26}" type="presParOf" srcId="{31D3D78E-D084-F44C-A5F6-B4FF6D9D7B9F}" destId="{9AEEDB18-B266-4F4D-818E-47CDA1E76703}" srcOrd="0" destOrd="0" presId="urn:microsoft.com/office/officeart/2005/8/layout/equation1"/>
    <dgm:cxn modelId="{0933FBFA-B055-0348-8183-A53341CE9CE6}" type="presParOf" srcId="{31D3D78E-D084-F44C-A5F6-B4FF6D9D7B9F}" destId="{BF670F08-5107-544D-B7B3-F4B4925CE037}" srcOrd="1" destOrd="0" presId="urn:microsoft.com/office/officeart/2005/8/layout/equation1"/>
    <dgm:cxn modelId="{E04E1AB9-4D95-354A-A898-BB81EE97BA52}" type="presParOf" srcId="{31D3D78E-D084-F44C-A5F6-B4FF6D9D7B9F}" destId="{A8AA5439-95CC-5144-B22C-9F2026085107}" srcOrd="2" destOrd="0" presId="urn:microsoft.com/office/officeart/2005/8/layout/equation1"/>
    <dgm:cxn modelId="{F185A99F-123D-2342-A93A-AB77A5F10C85}" type="presParOf" srcId="{31D3D78E-D084-F44C-A5F6-B4FF6D9D7B9F}" destId="{75C91CB9-F323-E641-A217-80D033AD1282}" srcOrd="3" destOrd="0" presId="urn:microsoft.com/office/officeart/2005/8/layout/equation1"/>
    <dgm:cxn modelId="{B60B5331-C5CF-774C-AF16-DDD07B8CCD49}" type="presParOf" srcId="{31D3D78E-D084-F44C-A5F6-B4FF6D9D7B9F}" destId="{FE65E62B-79F8-E64E-899D-F035F7A2AAA9}" srcOrd="4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D1FD62A9-580E-0642-8018-CC2A3F586910}" type="doc">
      <dgm:prSet loTypeId="urn:microsoft.com/office/officeart/2005/8/layout/hList3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880DF49-3066-8B48-B0DE-E0BD507357DB}">
      <dgm:prSet phldrT="[Text]"/>
      <dgm:spPr/>
      <dgm:t>
        <a:bodyPr/>
        <a:lstStyle/>
        <a:p>
          <a:r>
            <a:rPr lang="en-US" dirty="0" smtClean="0"/>
            <a:t>Both are used to determine equivalency between tokens</a:t>
          </a:r>
          <a:endParaRPr lang="en-US" dirty="0"/>
        </a:p>
      </dgm:t>
    </dgm:pt>
    <dgm:pt modelId="{02E38C51-19A6-E24C-AE2D-16927FC87685}" type="parTrans" cxnId="{EED531F3-48BA-2C42-9F17-D266AF00C2E9}">
      <dgm:prSet/>
      <dgm:spPr/>
      <dgm:t>
        <a:bodyPr/>
        <a:lstStyle/>
        <a:p>
          <a:endParaRPr lang="en-US"/>
        </a:p>
      </dgm:t>
    </dgm:pt>
    <dgm:pt modelId="{7690BA21-A8AA-574D-93D6-6B472E3CDD47}" type="sibTrans" cxnId="{EED531F3-48BA-2C42-9F17-D266AF00C2E9}">
      <dgm:prSet/>
      <dgm:spPr/>
      <dgm:t>
        <a:bodyPr/>
        <a:lstStyle/>
        <a:p>
          <a:endParaRPr lang="en-US"/>
        </a:p>
      </dgm:t>
    </dgm:pt>
    <dgm:pt modelId="{51A4B764-B22F-4B40-A616-6A85CD9A2F47}">
      <dgm:prSet phldrT="[Text]"/>
      <dgm:spPr/>
      <dgm:t>
        <a:bodyPr/>
        <a:lstStyle/>
        <a:p>
          <a:pPr algn="ctr"/>
          <a:r>
            <a:rPr lang="en-US" dirty="0" smtClean="0"/>
            <a:t>Stemming is a heuristic</a:t>
          </a:r>
        </a:p>
      </dgm:t>
    </dgm:pt>
    <dgm:pt modelId="{85FB5241-8914-AC49-9420-428CF0AC9FCA}" type="parTrans" cxnId="{D8B7EE6A-2F33-554F-9110-44915DBEBFC4}">
      <dgm:prSet/>
      <dgm:spPr/>
      <dgm:t>
        <a:bodyPr/>
        <a:lstStyle/>
        <a:p>
          <a:endParaRPr lang="en-US"/>
        </a:p>
      </dgm:t>
    </dgm:pt>
    <dgm:pt modelId="{9CA0A601-0D35-3F4B-88B8-1E6B3B6ACD31}" type="sibTrans" cxnId="{D8B7EE6A-2F33-554F-9110-44915DBEBFC4}">
      <dgm:prSet/>
      <dgm:spPr/>
      <dgm:t>
        <a:bodyPr/>
        <a:lstStyle/>
        <a:p>
          <a:endParaRPr lang="en-US"/>
        </a:p>
      </dgm:t>
    </dgm:pt>
    <dgm:pt modelId="{127A8052-4ADF-0843-89EA-E8CAE41120EB}">
      <dgm:prSet phldrT="[Text]"/>
      <dgm:spPr/>
      <dgm:t>
        <a:bodyPr/>
        <a:lstStyle/>
        <a:p>
          <a:endParaRPr lang="en-US" dirty="0"/>
        </a:p>
      </dgm:t>
    </dgm:pt>
    <dgm:pt modelId="{BBCA968E-574E-CF49-813A-C785844331D9}" type="parTrans" cxnId="{F58950B1-B626-3B4B-9CE2-9E2D1F659108}">
      <dgm:prSet/>
      <dgm:spPr/>
      <dgm:t>
        <a:bodyPr/>
        <a:lstStyle/>
        <a:p>
          <a:endParaRPr lang="en-US"/>
        </a:p>
      </dgm:t>
    </dgm:pt>
    <dgm:pt modelId="{E0FD2097-5827-FE4E-9F84-1C3AC1A56548}" type="sibTrans" cxnId="{F58950B1-B626-3B4B-9CE2-9E2D1F659108}">
      <dgm:prSet/>
      <dgm:spPr/>
      <dgm:t>
        <a:bodyPr/>
        <a:lstStyle/>
        <a:p>
          <a:endParaRPr lang="en-US"/>
        </a:p>
      </dgm:t>
    </dgm:pt>
    <dgm:pt modelId="{47A2AA6A-BA50-5149-AA39-0702CB6FF4F5}">
      <dgm:prSet phldrT="[Text]"/>
      <dgm:spPr/>
      <dgm:t>
        <a:bodyPr/>
        <a:lstStyle/>
        <a:p>
          <a:pPr algn="ctr"/>
          <a:endParaRPr lang="en-US" dirty="0" smtClean="0"/>
        </a:p>
        <a:p>
          <a:pPr algn="ctr"/>
          <a:endParaRPr lang="en-US" dirty="0" smtClean="0"/>
        </a:p>
        <a:p>
          <a:pPr algn="ctr"/>
          <a:endParaRPr lang="en-US" dirty="0" smtClean="0"/>
        </a:p>
        <a:p>
          <a:pPr algn="ctr"/>
          <a:r>
            <a:rPr lang="en-US" dirty="0" smtClean="0"/>
            <a:t>Ranging -&gt; Rang</a:t>
          </a:r>
        </a:p>
      </dgm:t>
    </dgm:pt>
    <dgm:pt modelId="{ED51BFA8-9929-C24C-9250-16003BB2EDD2}" type="parTrans" cxnId="{490B5EB0-7C4C-C841-8168-36F7969A2B87}">
      <dgm:prSet/>
      <dgm:spPr/>
      <dgm:t>
        <a:bodyPr/>
        <a:lstStyle/>
        <a:p>
          <a:endParaRPr lang="en-US"/>
        </a:p>
      </dgm:t>
    </dgm:pt>
    <dgm:pt modelId="{71A1D675-405D-474B-BA37-C96D2590DDF6}" type="sibTrans" cxnId="{490B5EB0-7C4C-C841-8168-36F7969A2B87}">
      <dgm:prSet/>
      <dgm:spPr/>
      <dgm:t>
        <a:bodyPr/>
        <a:lstStyle/>
        <a:p>
          <a:endParaRPr lang="en-US"/>
        </a:p>
      </dgm:t>
    </dgm:pt>
    <dgm:pt modelId="{C521B13C-257F-A641-91B2-D71841DEB717}">
      <dgm:prSet phldrT="[Text]"/>
      <dgm:spPr/>
      <dgm:t>
        <a:bodyPr/>
        <a:lstStyle/>
        <a:p>
          <a:pPr algn="ctr"/>
          <a:r>
            <a:rPr lang="en-US" dirty="0" smtClean="0"/>
            <a:t>Lemmatization uses vocabulary</a:t>
          </a:r>
          <a:r>
            <a:rPr lang="en-US" baseline="0" dirty="0" smtClean="0"/>
            <a:t> and morphological analysis</a:t>
          </a:r>
          <a:endParaRPr lang="en-US" dirty="0" smtClean="0"/>
        </a:p>
      </dgm:t>
    </dgm:pt>
    <dgm:pt modelId="{C9F3BA00-D69D-B04A-8D9F-4C0FAAB42F82}" type="parTrans" cxnId="{89A949C7-E43B-D845-B566-08A07A107761}">
      <dgm:prSet/>
      <dgm:spPr/>
      <dgm:t>
        <a:bodyPr/>
        <a:lstStyle/>
        <a:p>
          <a:endParaRPr lang="en-US"/>
        </a:p>
      </dgm:t>
    </dgm:pt>
    <dgm:pt modelId="{CB02A8ED-C963-AC41-9B37-8426EF8D3AAF}" type="sibTrans" cxnId="{89A949C7-E43B-D845-B566-08A07A107761}">
      <dgm:prSet/>
      <dgm:spPr/>
      <dgm:t>
        <a:bodyPr/>
        <a:lstStyle/>
        <a:p>
          <a:endParaRPr lang="en-US"/>
        </a:p>
      </dgm:t>
    </dgm:pt>
    <dgm:pt modelId="{4BB432D7-926B-3341-9C53-5F89C814E024}">
      <dgm:prSet phldrT="[Text]"/>
      <dgm:spPr/>
      <dgm:t>
        <a:bodyPr/>
        <a:lstStyle/>
        <a:p>
          <a:pPr algn="ctr"/>
          <a:endParaRPr lang="en-US" dirty="0" smtClean="0"/>
        </a:p>
        <a:p>
          <a:pPr algn="ctr"/>
          <a:r>
            <a:rPr lang="en-US" dirty="0" smtClean="0"/>
            <a:t>Ranging</a:t>
          </a:r>
          <a:r>
            <a:rPr lang="en-US" baseline="0" dirty="0" smtClean="0"/>
            <a:t> -&gt; Range</a:t>
          </a:r>
          <a:endParaRPr lang="en-US" dirty="0" smtClean="0"/>
        </a:p>
      </dgm:t>
    </dgm:pt>
    <dgm:pt modelId="{C962B434-65F5-0342-A9E2-ECF3087E84A6}" type="parTrans" cxnId="{2AFA826F-1D58-A748-9DA4-974D2FBB80D2}">
      <dgm:prSet/>
      <dgm:spPr/>
      <dgm:t>
        <a:bodyPr/>
        <a:lstStyle/>
        <a:p>
          <a:endParaRPr lang="en-US"/>
        </a:p>
      </dgm:t>
    </dgm:pt>
    <dgm:pt modelId="{F78B281E-93B8-A249-8545-BF8DD4BD5249}" type="sibTrans" cxnId="{2AFA826F-1D58-A748-9DA4-974D2FBB80D2}">
      <dgm:prSet/>
      <dgm:spPr/>
      <dgm:t>
        <a:bodyPr/>
        <a:lstStyle/>
        <a:p>
          <a:endParaRPr lang="en-US"/>
        </a:p>
      </dgm:t>
    </dgm:pt>
    <dgm:pt modelId="{EBAA855C-9EC1-C843-B649-BCDD44A5588B}" type="pres">
      <dgm:prSet presAssocID="{D1FD62A9-580E-0642-8018-CC2A3F586910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169EC42-D3F4-B54D-8161-BAC2D719F278}" type="pres">
      <dgm:prSet presAssocID="{A880DF49-3066-8B48-B0DE-E0BD507357DB}" presName="roof" presStyleLbl="dkBgShp" presStyleIdx="0" presStyleCnt="2"/>
      <dgm:spPr/>
      <dgm:t>
        <a:bodyPr/>
        <a:lstStyle/>
        <a:p>
          <a:endParaRPr lang="en-US"/>
        </a:p>
      </dgm:t>
    </dgm:pt>
    <dgm:pt modelId="{E71BEA7E-6FA0-BE48-9343-A763EEF298FD}" type="pres">
      <dgm:prSet presAssocID="{A880DF49-3066-8B48-B0DE-E0BD507357DB}" presName="pillars" presStyleCnt="0"/>
      <dgm:spPr/>
    </dgm:pt>
    <dgm:pt modelId="{3047B5E7-EE38-8945-A8D1-B4E81CB3454B}" type="pres">
      <dgm:prSet presAssocID="{A880DF49-3066-8B48-B0DE-E0BD507357DB}" presName="pillar1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E4659D-B9BD-DA48-A314-104A9C7A4D84}" type="pres">
      <dgm:prSet presAssocID="{C521B13C-257F-A641-91B2-D71841DEB717}" presName="pillarX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AC0928-F81B-3F46-89B8-334938F38876}" type="pres">
      <dgm:prSet presAssocID="{A880DF49-3066-8B48-B0DE-E0BD507357DB}" presName="base" presStyleLbl="dkBgShp" presStyleIdx="1" presStyleCnt="2"/>
      <dgm:spPr/>
    </dgm:pt>
  </dgm:ptLst>
  <dgm:cxnLst>
    <dgm:cxn modelId="{D8B7EE6A-2F33-554F-9110-44915DBEBFC4}" srcId="{A880DF49-3066-8B48-B0DE-E0BD507357DB}" destId="{51A4B764-B22F-4B40-A616-6A85CD9A2F47}" srcOrd="0" destOrd="0" parTransId="{85FB5241-8914-AC49-9420-428CF0AC9FCA}" sibTransId="{9CA0A601-0D35-3F4B-88B8-1E6B3B6ACD31}"/>
    <dgm:cxn modelId="{F58950B1-B626-3B4B-9CE2-9E2D1F659108}" srcId="{D1FD62A9-580E-0642-8018-CC2A3F586910}" destId="{127A8052-4ADF-0843-89EA-E8CAE41120EB}" srcOrd="1" destOrd="0" parTransId="{BBCA968E-574E-CF49-813A-C785844331D9}" sibTransId="{E0FD2097-5827-FE4E-9F84-1C3AC1A56548}"/>
    <dgm:cxn modelId="{89A949C7-E43B-D845-B566-08A07A107761}" srcId="{A880DF49-3066-8B48-B0DE-E0BD507357DB}" destId="{C521B13C-257F-A641-91B2-D71841DEB717}" srcOrd="1" destOrd="0" parTransId="{C9F3BA00-D69D-B04A-8D9F-4C0FAAB42F82}" sibTransId="{CB02A8ED-C963-AC41-9B37-8426EF8D3AAF}"/>
    <dgm:cxn modelId="{4763422C-C35B-CB49-AEB1-265D10219B70}" type="presOf" srcId="{47A2AA6A-BA50-5149-AA39-0702CB6FF4F5}" destId="{3047B5E7-EE38-8945-A8D1-B4E81CB3454B}" srcOrd="0" destOrd="1" presId="urn:microsoft.com/office/officeart/2005/8/layout/hList3"/>
    <dgm:cxn modelId="{490B5EB0-7C4C-C841-8168-36F7969A2B87}" srcId="{51A4B764-B22F-4B40-A616-6A85CD9A2F47}" destId="{47A2AA6A-BA50-5149-AA39-0702CB6FF4F5}" srcOrd="0" destOrd="0" parTransId="{ED51BFA8-9929-C24C-9250-16003BB2EDD2}" sibTransId="{71A1D675-405D-474B-BA37-C96D2590DDF6}"/>
    <dgm:cxn modelId="{EED531F3-48BA-2C42-9F17-D266AF00C2E9}" srcId="{D1FD62A9-580E-0642-8018-CC2A3F586910}" destId="{A880DF49-3066-8B48-B0DE-E0BD507357DB}" srcOrd="0" destOrd="0" parTransId="{02E38C51-19A6-E24C-AE2D-16927FC87685}" sibTransId="{7690BA21-A8AA-574D-93D6-6B472E3CDD47}"/>
    <dgm:cxn modelId="{15F3E598-4051-3042-A3BB-B6376EE79720}" type="presOf" srcId="{D1FD62A9-580E-0642-8018-CC2A3F586910}" destId="{EBAA855C-9EC1-C843-B649-BCDD44A5588B}" srcOrd="0" destOrd="0" presId="urn:microsoft.com/office/officeart/2005/8/layout/hList3"/>
    <dgm:cxn modelId="{98D34262-01BE-264B-99EC-06BFD3669531}" type="presOf" srcId="{51A4B764-B22F-4B40-A616-6A85CD9A2F47}" destId="{3047B5E7-EE38-8945-A8D1-B4E81CB3454B}" srcOrd="0" destOrd="0" presId="urn:microsoft.com/office/officeart/2005/8/layout/hList3"/>
    <dgm:cxn modelId="{45BA923E-07EF-2F4A-8535-18847BBF60D8}" type="presOf" srcId="{C521B13C-257F-A641-91B2-D71841DEB717}" destId="{6AE4659D-B9BD-DA48-A314-104A9C7A4D84}" srcOrd="0" destOrd="0" presId="urn:microsoft.com/office/officeart/2005/8/layout/hList3"/>
    <dgm:cxn modelId="{142080F9-251B-4B46-B6F1-81EE859C2F58}" type="presOf" srcId="{4BB432D7-926B-3341-9C53-5F89C814E024}" destId="{6AE4659D-B9BD-DA48-A314-104A9C7A4D84}" srcOrd="0" destOrd="1" presId="urn:microsoft.com/office/officeart/2005/8/layout/hList3"/>
    <dgm:cxn modelId="{2AFA826F-1D58-A748-9DA4-974D2FBB80D2}" srcId="{C521B13C-257F-A641-91B2-D71841DEB717}" destId="{4BB432D7-926B-3341-9C53-5F89C814E024}" srcOrd="0" destOrd="0" parTransId="{C962B434-65F5-0342-A9E2-ECF3087E84A6}" sibTransId="{F78B281E-93B8-A249-8545-BF8DD4BD5249}"/>
    <dgm:cxn modelId="{E328F72B-81CA-6545-9204-C674135677E0}" type="presOf" srcId="{A880DF49-3066-8B48-B0DE-E0BD507357DB}" destId="{2169EC42-D3F4-B54D-8161-BAC2D719F278}" srcOrd="0" destOrd="0" presId="urn:microsoft.com/office/officeart/2005/8/layout/hList3"/>
    <dgm:cxn modelId="{199BF845-6311-704C-9EF8-534958028EAC}" type="presParOf" srcId="{EBAA855C-9EC1-C843-B649-BCDD44A5588B}" destId="{2169EC42-D3F4-B54D-8161-BAC2D719F278}" srcOrd="0" destOrd="0" presId="urn:microsoft.com/office/officeart/2005/8/layout/hList3"/>
    <dgm:cxn modelId="{65140B32-9447-3E46-A723-BD0D72697F0C}" type="presParOf" srcId="{EBAA855C-9EC1-C843-B649-BCDD44A5588B}" destId="{E71BEA7E-6FA0-BE48-9343-A763EEF298FD}" srcOrd="1" destOrd="0" presId="urn:microsoft.com/office/officeart/2005/8/layout/hList3"/>
    <dgm:cxn modelId="{DCE0A3C3-82C4-F44E-8716-E0BF8AD5DD1F}" type="presParOf" srcId="{E71BEA7E-6FA0-BE48-9343-A763EEF298FD}" destId="{3047B5E7-EE38-8945-A8D1-B4E81CB3454B}" srcOrd="0" destOrd="0" presId="urn:microsoft.com/office/officeart/2005/8/layout/hList3"/>
    <dgm:cxn modelId="{9D70933D-AA62-2C46-AB55-A58F63E1C8CF}" type="presParOf" srcId="{E71BEA7E-6FA0-BE48-9343-A763EEF298FD}" destId="{6AE4659D-B9BD-DA48-A314-104A9C7A4D84}" srcOrd="1" destOrd="0" presId="urn:microsoft.com/office/officeart/2005/8/layout/hList3"/>
    <dgm:cxn modelId="{760BCAB0-31BE-1B46-932F-E13A73786FFD}" type="presParOf" srcId="{EBAA855C-9EC1-C843-B649-BCDD44A5588B}" destId="{CEAC0928-F81B-3F46-89B8-334938F38876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BD342A02-8D8C-2E47-BB13-2B028856A9AD}" type="doc">
      <dgm:prSet loTypeId="urn:microsoft.com/office/officeart/2005/8/layout/process4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B09FB39-6F91-784A-A0A4-E5112D94ABF5}">
      <dgm:prSet phldrT="[Text]"/>
      <dgm:spPr/>
      <dgm:t>
        <a:bodyPr/>
        <a:lstStyle/>
        <a:p>
          <a:r>
            <a:rPr lang="en-US" dirty="0" smtClean="0"/>
            <a:t>Feature</a:t>
          </a:r>
          <a:r>
            <a:rPr lang="en-US" baseline="0" dirty="0" smtClean="0"/>
            <a:t> Extraction</a:t>
          </a:r>
          <a:endParaRPr lang="en-US" dirty="0"/>
        </a:p>
      </dgm:t>
    </dgm:pt>
    <dgm:pt modelId="{F57BD21E-1F57-224E-B08F-8D0247181D52}" type="parTrans" cxnId="{5AF141C5-74CC-BB42-A11B-64818CE4FE35}">
      <dgm:prSet/>
      <dgm:spPr/>
      <dgm:t>
        <a:bodyPr/>
        <a:lstStyle/>
        <a:p>
          <a:endParaRPr lang="en-US"/>
        </a:p>
      </dgm:t>
    </dgm:pt>
    <dgm:pt modelId="{A17EC0EB-D0E5-F946-A51E-5C8E9B5087E9}" type="sibTrans" cxnId="{5AF141C5-74CC-BB42-A11B-64818CE4FE35}">
      <dgm:prSet/>
      <dgm:spPr/>
      <dgm:t>
        <a:bodyPr/>
        <a:lstStyle/>
        <a:p>
          <a:endParaRPr lang="en-US"/>
        </a:p>
      </dgm:t>
    </dgm:pt>
    <dgm:pt modelId="{8A5E25EB-8757-154F-BB76-E3B98C34729F}">
      <dgm:prSet phldrT="[Text]"/>
      <dgm:spPr/>
      <dgm:t>
        <a:bodyPr/>
        <a:lstStyle/>
        <a:p>
          <a:r>
            <a:rPr lang="en-US" dirty="0" smtClean="0"/>
            <a:t>Classification</a:t>
          </a:r>
          <a:endParaRPr lang="en-US" dirty="0"/>
        </a:p>
      </dgm:t>
    </dgm:pt>
    <dgm:pt modelId="{DDE33EE5-0A34-5247-BB97-87825439EEDD}" type="parTrans" cxnId="{81760DFD-8A09-564A-BD0D-AC4A4B66C1D0}">
      <dgm:prSet/>
      <dgm:spPr/>
      <dgm:t>
        <a:bodyPr/>
        <a:lstStyle/>
        <a:p>
          <a:endParaRPr lang="en-US"/>
        </a:p>
      </dgm:t>
    </dgm:pt>
    <dgm:pt modelId="{B260DD2B-ABA7-0A4A-9036-7D31E49BA333}" type="sibTrans" cxnId="{81760DFD-8A09-564A-BD0D-AC4A4B66C1D0}">
      <dgm:prSet/>
      <dgm:spPr/>
      <dgm:t>
        <a:bodyPr/>
        <a:lstStyle/>
        <a:p>
          <a:endParaRPr lang="en-US"/>
        </a:p>
      </dgm:t>
    </dgm:pt>
    <dgm:pt modelId="{0815841D-F370-084F-B351-365AD7F61DE6}">
      <dgm:prSet phldrT="[Text]"/>
      <dgm:spPr/>
      <dgm:t>
        <a:bodyPr/>
        <a:lstStyle/>
        <a:p>
          <a:r>
            <a:rPr lang="en-US" smtClean="0"/>
            <a:t>Rule-based</a:t>
          </a:r>
          <a:endParaRPr lang="en-US" dirty="0"/>
        </a:p>
      </dgm:t>
    </dgm:pt>
    <dgm:pt modelId="{B75C7F0F-4D2B-3E43-9544-1B6DC79931E6}" type="parTrans" cxnId="{85F3F5E8-6621-0D41-BC09-E1FDCF8A6E98}">
      <dgm:prSet/>
      <dgm:spPr/>
      <dgm:t>
        <a:bodyPr/>
        <a:lstStyle/>
        <a:p>
          <a:endParaRPr lang="en-US"/>
        </a:p>
      </dgm:t>
    </dgm:pt>
    <dgm:pt modelId="{06D3CE02-EE11-ED4F-87E7-57CF522127A8}" type="sibTrans" cxnId="{85F3F5E8-6621-0D41-BC09-E1FDCF8A6E98}">
      <dgm:prSet/>
      <dgm:spPr/>
      <dgm:t>
        <a:bodyPr/>
        <a:lstStyle/>
        <a:p>
          <a:endParaRPr lang="en-US"/>
        </a:p>
      </dgm:t>
    </dgm:pt>
    <dgm:pt modelId="{74A4DAB6-1D19-624C-BF6C-B4CB63A9EFE8}">
      <dgm:prSet phldrT="[Text]"/>
      <dgm:spPr/>
      <dgm:t>
        <a:bodyPr/>
        <a:lstStyle/>
        <a:p>
          <a:r>
            <a:rPr lang="en-US" dirty="0" smtClean="0"/>
            <a:t>Learning-based</a:t>
          </a:r>
          <a:endParaRPr lang="en-US" dirty="0"/>
        </a:p>
      </dgm:t>
    </dgm:pt>
    <dgm:pt modelId="{FEBEC742-FFA6-2244-9A68-536972D4BA66}" type="parTrans" cxnId="{070CEE24-0519-4544-9D0F-E31FD83DD51E}">
      <dgm:prSet/>
      <dgm:spPr/>
      <dgm:t>
        <a:bodyPr/>
        <a:lstStyle/>
        <a:p>
          <a:endParaRPr lang="en-US"/>
        </a:p>
      </dgm:t>
    </dgm:pt>
    <dgm:pt modelId="{896B7E4B-598A-8749-B334-6AEE06F6C244}" type="sibTrans" cxnId="{070CEE24-0519-4544-9D0F-E31FD83DD51E}">
      <dgm:prSet/>
      <dgm:spPr/>
      <dgm:t>
        <a:bodyPr/>
        <a:lstStyle/>
        <a:p>
          <a:endParaRPr lang="en-US"/>
        </a:p>
      </dgm:t>
    </dgm:pt>
    <dgm:pt modelId="{FF8873E0-4970-AB46-B1FF-F2CA9B64FF25}">
      <dgm:prSet phldrT="[Text]"/>
      <dgm:spPr/>
      <dgm:t>
        <a:bodyPr/>
        <a:lstStyle/>
        <a:p>
          <a:r>
            <a:rPr lang="en-US" dirty="0" smtClean="0"/>
            <a:t>Morphological</a:t>
          </a:r>
          <a:endParaRPr lang="en-US" dirty="0"/>
        </a:p>
      </dgm:t>
    </dgm:pt>
    <dgm:pt modelId="{43EA8328-896E-2A4B-B45E-F72356A487C5}" type="sibTrans" cxnId="{1D045742-5A20-4145-8E28-77BFB1EED255}">
      <dgm:prSet/>
      <dgm:spPr/>
      <dgm:t>
        <a:bodyPr/>
        <a:lstStyle/>
        <a:p>
          <a:endParaRPr lang="en-US"/>
        </a:p>
      </dgm:t>
    </dgm:pt>
    <dgm:pt modelId="{3F173E44-337B-F742-9483-B0BBB31227D9}" type="parTrans" cxnId="{1D045742-5A20-4145-8E28-77BFB1EED255}">
      <dgm:prSet/>
      <dgm:spPr/>
      <dgm:t>
        <a:bodyPr/>
        <a:lstStyle/>
        <a:p>
          <a:endParaRPr lang="en-US"/>
        </a:p>
      </dgm:t>
    </dgm:pt>
    <dgm:pt modelId="{2D321C0A-0CE6-C847-8211-46CC816C7225}">
      <dgm:prSet phldrT="[Text]"/>
      <dgm:spPr/>
      <dgm:t>
        <a:bodyPr/>
        <a:lstStyle/>
        <a:p>
          <a:r>
            <a:rPr lang="en-US" dirty="0" smtClean="0"/>
            <a:t>Semantic</a:t>
          </a:r>
          <a:endParaRPr lang="en-US" dirty="0"/>
        </a:p>
      </dgm:t>
    </dgm:pt>
    <dgm:pt modelId="{E040E6CA-4D9C-C249-B270-69EFCFBCFCB0}" type="sibTrans" cxnId="{D993D882-4E68-6E45-AF76-4B7B797B05C9}">
      <dgm:prSet/>
      <dgm:spPr/>
      <dgm:t>
        <a:bodyPr/>
        <a:lstStyle/>
        <a:p>
          <a:endParaRPr lang="en-US"/>
        </a:p>
      </dgm:t>
    </dgm:pt>
    <dgm:pt modelId="{AE812781-8582-1F48-8E3A-15B593F3CF74}" type="parTrans" cxnId="{D993D882-4E68-6E45-AF76-4B7B797B05C9}">
      <dgm:prSet/>
      <dgm:spPr/>
      <dgm:t>
        <a:bodyPr/>
        <a:lstStyle/>
        <a:p>
          <a:endParaRPr lang="en-US"/>
        </a:p>
      </dgm:t>
    </dgm:pt>
    <dgm:pt modelId="{742B6944-A7B3-9542-BCC8-92D7DA00E640}" type="pres">
      <dgm:prSet presAssocID="{BD342A02-8D8C-2E47-BB13-2B028856A9A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1697028-A418-4545-9200-ECBC5924D926}" type="pres">
      <dgm:prSet presAssocID="{8A5E25EB-8757-154F-BB76-E3B98C34729F}" presName="boxAndChildren" presStyleCnt="0"/>
      <dgm:spPr/>
    </dgm:pt>
    <dgm:pt modelId="{1EC9DC82-5A65-4C41-A7D0-FDF522E3A75D}" type="pres">
      <dgm:prSet presAssocID="{8A5E25EB-8757-154F-BB76-E3B98C34729F}" presName="parentTextBox" presStyleLbl="node1" presStyleIdx="0" presStyleCnt="2"/>
      <dgm:spPr/>
      <dgm:t>
        <a:bodyPr/>
        <a:lstStyle/>
        <a:p>
          <a:endParaRPr lang="en-US"/>
        </a:p>
      </dgm:t>
    </dgm:pt>
    <dgm:pt modelId="{20181EDC-A75A-374E-84AD-61ADAA1F03EC}" type="pres">
      <dgm:prSet presAssocID="{8A5E25EB-8757-154F-BB76-E3B98C34729F}" presName="entireBox" presStyleLbl="node1" presStyleIdx="0" presStyleCnt="2"/>
      <dgm:spPr/>
      <dgm:t>
        <a:bodyPr/>
        <a:lstStyle/>
        <a:p>
          <a:endParaRPr lang="en-US"/>
        </a:p>
      </dgm:t>
    </dgm:pt>
    <dgm:pt modelId="{156A78E9-46D4-A648-A1A9-C898D24771E5}" type="pres">
      <dgm:prSet presAssocID="{8A5E25EB-8757-154F-BB76-E3B98C34729F}" presName="descendantBox" presStyleCnt="0"/>
      <dgm:spPr/>
    </dgm:pt>
    <dgm:pt modelId="{4BA3C02C-7741-D947-BF44-21EFAFA26CD4}" type="pres">
      <dgm:prSet presAssocID="{0815841D-F370-084F-B351-365AD7F61DE6}" presName="childTextBox" presStyleLbl="fg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BE79F4-BA48-E04C-B84B-425FEBEA10AB}" type="pres">
      <dgm:prSet presAssocID="{74A4DAB6-1D19-624C-BF6C-B4CB63A9EFE8}" presName="childTextBox" presStyleLbl="fg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E4B9A28-9111-C74E-AEB7-9A6AA45629A3}" type="pres">
      <dgm:prSet presAssocID="{A17EC0EB-D0E5-F946-A51E-5C8E9B5087E9}" presName="sp" presStyleCnt="0"/>
      <dgm:spPr/>
    </dgm:pt>
    <dgm:pt modelId="{EF8EF0BB-EADD-0C40-9613-9CB777703ED4}" type="pres">
      <dgm:prSet presAssocID="{4B09FB39-6F91-784A-A0A4-E5112D94ABF5}" presName="arrowAndChildren" presStyleCnt="0"/>
      <dgm:spPr/>
    </dgm:pt>
    <dgm:pt modelId="{F0319C88-2E96-8C40-80DF-11B8D5F98B7E}" type="pres">
      <dgm:prSet presAssocID="{4B09FB39-6F91-784A-A0A4-E5112D94ABF5}" presName="parentTextArrow" presStyleLbl="node1" presStyleIdx="0" presStyleCnt="2"/>
      <dgm:spPr/>
      <dgm:t>
        <a:bodyPr/>
        <a:lstStyle/>
        <a:p>
          <a:endParaRPr lang="en-US"/>
        </a:p>
      </dgm:t>
    </dgm:pt>
    <dgm:pt modelId="{05F163AF-EFB0-6440-A64E-24B54AD7F1ED}" type="pres">
      <dgm:prSet presAssocID="{4B09FB39-6F91-784A-A0A4-E5112D94ABF5}" presName="arrow" presStyleLbl="node1" presStyleIdx="1" presStyleCnt="2"/>
      <dgm:spPr/>
      <dgm:t>
        <a:bodyPr/>
        <a:lstStyle/>
        <a:p>
          <a:endParaRPr lang="en-US"/>
        </a:p>
      </dgm:t>
    </dgm:pt>
    <dgm:pt modelId="{80AE4E8D-45BF-A84A-A784-BC3849D34768}" type="pres">
      <dgm:prSet presAssocID="{4B09FB39-6F91-784A-A0A4-E5112D94ABF5}" presName="descendantArrow" presStyleCnt="0"/>
      <dgm:spPr/>
    </dgm:pt>
    <dgm:pt modelId="{49BBB66F-DD3E-EA4B-96AC-ED194D40D4E0}" type="pres">
      <dgm:prSet presAssocID="{FF8873E0-4970-AB46-B1FF-F2CA9B64FF25}" presName="childTextArrow" presStyleLbl="fg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43AAE6-0D86-3B4C-A62D-BD1BF543A335}" type="pres">
      <dgm:prSet presAssocID="{2D321C0A-0CE6-C847-8211-46CC816C7225}" presName="childTextArrow" presStyleLbl="fg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BC8EF67-5661-1446-9EDD-E6A8F40EEA9D}" type="presOf" srcId="{8A5E25EB-8757-154F-BB76-E3B98C34729F}" destId="{1EC9DC82-5A65-4C41-A7D0-FDF522E3A75D}" srcOrd="0" destOrd="0" presId="urn:microsoft.com/office/officeart/2005/8/layout/process4"/>
    <dgm:cxn modelId="{5AF141C5-74CC-BB42-A11B-64818CE4FE35}" srcId="{BD342A02-8D8C-2E47-BB13-2B028856A9AD}" destId="{4B09FB39-6F91-784A-A0A4-E5112D94ABF5}" srcOrd="0" destOrd="0" parTransId="{F57BD21E-1F57-224E-B08F-8D0247181D52}" sibTransId="{A17EC0EB-D0E5-F946-A51E-5C8E9B5087E9}"/>
    <dgm:cxn modelId="{FB5B1696-F272-4F4B-91B2-79C16E78861F}" type="presOf" srcId="{FF8873E0-4970-AB46-B1FF-F2CA9B64FF25}" destId="{49BBB66F-DD3E-EA4B-96AC-ED194D40D4E0}" srcOrd="0" destOrd="0" presId="urn:microsoft.com/office/officeart/2005/8/layout/process4"/>
    <dgm:cxn modelId="{81760DFD-8A09-564A-BD0D-AC4A4B66C1D0}" srcId="{BD342A02-8D8C-2E47-BB13-2B028856A9AD}" destId="{8A5E25EB-8757-154F-BB76-E3B98C34729F}" srcOrd="1" destOrd="0" parTransId="{DDE33EE5-0A34-5247-BB97-87825439EEDD}" sibTransId="{B260DD2B-ABA7-0A4A-9036-7D31E49BA333}"/>
    <dgm:cxn modelId="{D993D882-4E68-6E45-AF76-4B7B797B05C9}" srcId="{4B09FB39-6F91-784A-A0A4-E5112D94ABF5}" destId="{2D321C0A-0CE6-C847-8211-46CC816C7225}" srcOrd="1" destOrd="0" parTransId="{AE812781-8582-1F48-8E3A-15B593F3CF74}" sibTransId="{E040E6CA-4D9C-C249-B270-69EFCFBCFCB0}"/>
    <dgm:cxn modelId="{481686D5-1E4D-1647-922A-7FEA4AF7800F}" type="presOf" srcId="{74A4DAB6-1D19-624C-BF6C-B4CB63A9EFE8}" destId="{E0BE79F4-BA48-E04C-B84B-425FEBEA10AB}" srcOrd="0" destOrd="0" presId="urn:microsoft.com/office/officeart/2005/8/layout/process4"/>
    <dgm:cxn modelId="{1D045742-5A20-4145-8E28-77BFB1EED255}" srcId="{4B09FB39-6F91-784A-A0A4-E5112D94ABF5}" destId="{FF8873E0-4970-AB46-B1FF-F2CA9B64FF25}" srcOrd="0" destOrd="0" parTransId="{3F173E44-337B-F742-9483-B0BBB31227D9}" sibTransId="{43EA8328-896E-2A4B-B45E-F72356A487C5}"/>
    <dgm:cxn modelId="{0843121D-410D-354E-9669-31272C172BC1}" type="presOf" srcId="{BD342A02-8D8C-2E47-BB13-2B028856A9AD}" destId="{742B6944-A7B3-9542-BCC8-92D7DA00E640}" srcOrd="0" destOrd="0" presId="urn:microsoft.com/office/officeart/2005/8/layout/process4"/>
    <dgm:cxn modelId="{070CEE24-0519-4544-9D0F-E31FD83DD51E}" srcId="{8A5E25EB-8757-154F-BB76-E3B98C34729F}" destId="{74A4DAB6-1D19-624C-BF6C-B4CB63A9EFE8}" srcOrd="1" destOrd="0" parTransId="{FEBEC742-FFA6-2244-9A68-536972D4BA66}" sibTransId="{896B7E4B-598A-8749-B334-6AEE06F6C244}"/>
    <dgm:cxn modelId="{6DE4CB5B-CBFA-914B-B4CC-347EF068C1A2}" type="presOf" srcId="{8A5E25EB-8757-154F-BB76-E3B98C34729F}" destId="{20181EDC-A75A-374E-84AD-61ADAA1F03EC}" srcOrd="1" destOrd="0" presId="urn:microsoft.com/office/officeart/2005/8/layout/process4"/>
    <dgm:cxn modelId="{8659A380-8BC7-7745-A3AC-63B1C5996F03}" type="presOf" srcId="{0815841D-F370-084F-B351-365AD7F61DE6}" destId="{4BA3C02C-7741-D947-BF44-21EFAFA26CD4}" srcOrd="0" destOrd="0" presId="urn:microsoft.com/office/officeart/2005/8/layout/process4"/>
    <dgm:cxn modelId="{E0F78AD1-35F9-2C45-845C-33D70C7960BD}" type="presOf" srcId="{2D321C0A-0CE6-C847-8211-46CC816C7225}" destId="{5B43AAE6-0D86-3B4C-A62D-BD1BF543A335}" srcOrd="0" destOrd="0" presId="urn:microsoft.com/office/officeart/2005/8/layout/process4"/>
    <dgm:cxn modelId="{BA1DCA2F-459A-0F41-BCDF-99BB27E2C3EC}" type="presOf" srcId="{4B09FB39-6F91-784A-A0A4-E5112D94ABF5}" destId="{F0319C88-2E96-8C40-80DF-11B8D5F98B7E}" srcOrd="0" destOrd="0" presId="urn:microsoft.com/office/officeart/2005/8/layout/process4"/>
    <dgm:cxn modelId="{85F3F5E8-6621-0D41-BC09-E1FDCF8A6E98}" srcId="{8A5E25EB-8757-154F-BB76-E3B98C34729F}" destId="{0815841D-F370-084F-B351-365AD7F61DE6}" srcOrd="0" destOrd="0" parTransId="{B75C7F0F-4D2B-3E43-9544-1B6DC79931E6}" sibTransId="{06D3CE02-EE11-ED4F-87E7-57CF522127A8}"/>
    <dgm:cxn modelId="{73B04B6A-0EBE-8647-BB70-8172C4C98724}" type="presOf" srcId="{4B09FB39-6F91-784A-A0A4-E5112D94ABF5}" destId="{05F163AF-EFB0-6440-A64E-24B54AD7F1ED}" srcOrd="1" destOrd="0" presId="urn:microsoft.com/office/officeart/2005/8/layout/process4"/>
    <dgm:cxn modelId="{AB030728-2080-BC4D-9BE4-4BCE2FD853E1}" type="presParOf" srcId="{742B6944-A7B3-9542-BCC8-92D7DA00E640}" destId="{41697028-A418-4545-9200-ECBC5924D926}" srcOrd="0" destOrd="0" presId="urn:microsoft.com/office/officeart/2005/8/layout/process4"/>
    <dgm:cxn modelId="{729DFAFD-F8F0-F741-8AFC-16943884A482}" type="presParOf" srcId="{41697028-A418-4545-9200-ECBC5924D926}" destId="{1EC9DC82-5A65-4C41-A7D0-FDF522E3A75D}" srcOrd="0" destOrd="0" presId="urn:microsoft.com/office/officeart/2005/8/layout/process4"/>
    <dgm:cxn modelId="{A02A5484-F7E9-4E41-988E-4A494B623B55}" type="presParOf" srcId="{41697028-A418-4545-9200-ECBC5924D926}" destId="{20181EDC-A75A-374E-84AD-61ADAA1F03EC}" srcOrd="1" destOrd="0" presId="urn:microsoft.com/office/officeart/2005/8/layout/process4"/>
    <dgm:cxn modelId="{7B7DF4ED-977C-9947-AF41-27A969D38BA0}" type="presParOf" srcId="{41697028-A418-4545-9200-ECBC5924D926}" destId="{156A78E9-46D4-A648-A1A9-C898D24771E5}" srcOrd="2" destOrd="0" presId="urn:microsoft.com/office/officeart/2005/8/layout/process4"/>
    <dgm:cxn modelId="{FFF3013A-50D1-E04B-93A8-FE2D8F1F3ECC}" type="presParOf" srcId="{156A78E9-46D4-A648-A1A9-C898D24771E5}" destId="{4BA3C02C-7741-D947-BF44-21EFAFA26CD4}" srcOrd="0" destOrd="0" presId="urn:microsoft.com/office/officeart/2005/8/layout/process4"/>
    <dgm:cxn modelId="{6156B375-A78D-764F-B6FF-47939E898745}" type="presParOf" srcId="{156A78E9-46D4-A648-A1A9-C898D24771E5}" destId="{E0BE79F4-BA48-E04C-B84B-425FEBEA10AB}" srcOrd="1" destOrd="0" presId="urn:microsoft.com/office/officeart/2005/8/layout/process4"/>
    <dgm:cxn modelId="{1EC8ADC1-A5E7-2546-9273-629017DD2B66}" type="presParOf" srcId="{742B6944-A7B3-9542-BCC8-92D7DA00E640}" destId="{AE4B9A28-9111-C74E-AEB7-9A6AA45629A3}" srcOrd="1" destOrd="0" presId="urn:microsoft.com/office/officeart/2005/8/layout/process4"/>
    <dgm:cxn modelId="{1247B0F1-0BE6-9842-9AC1-C42BB11824C5}" type="presParOf" srcId="{742B6944-A7B3-9542-BCC8-92D7DA00E640}" destId="{EF8EF0BB-EADD-0C40-9613-9CB777703ED4}" srcOrd="2" destOrd="0" presId="urn:microsoft.com/office/officeart/2005/8/layout/process4"/>
    <dgm:cxn modelId="{DA4B03D2-3356-4243-A4FA-B7287D62442E}" type="presParOf" srcId="{EF8EF0BB-EADD-0C40-9613-9CB777703ED4}" destId="{F0319C88-2E96-8C40-80DF-11B8D5F98B7E}" srcOrd="0" destOrd="0" presId="urn:microsoft.com/office/officeart/2005/8/layout/process4"/>
    <dgm:cxn modelId="{2FE40805-6C2A-8A47-829C-9DE17CC45763}" type="presParOf" srcId="{EF8EF0BB-EADD-0C40-9613-9CB777703ED4}" destId="{05F163AF-EFB0-6440-A64E-24B54AD7F1ED}" srcOrd="1" destOrd="0" presId="urn:microsoft.com/office/officeart/2005/8/layout/process4"/>
    <dgm:cxn modelId="{440303F4-4698-ED44-90FD-12C55A4E381A}" type="presParOf" srcId="{EF8EF0BB-EADD-0C40-9613-9CB777703ED4}" destId="{80AE4E8D-45BF-A84A-A784-BC3849D34768}" srcOrd="2" destOrd="0" presId="urn:microsoft.com/office/officeart/2005/8/layout/process4"/>
    <dgm:cxn modelId="{45C2A18C-850D-8142-9029-5F0272825079}" type="presParOf" srcId="{80AE4E8D-45BF-A84A-A784-BC3849D34768}" destId="{49BBB66F-DD3E-EA4B-96AC-ED194D40D4E0}" srcOrd="0" destOrd="0" presId="urn:microsoft.com/office/officeart/2005/8/layout/process4"/>
    <dgm:cxn modelId="{C51D083A-66AF-1B44-9E89-A019C7BE08DF}" type="presParOf" srcId="{80AE4E8D-45BF-A84A-A784-BC3849D34768}" destId="{5B43AAE6-0D86-3B4C-A62D-BD1BF543A335}" srcOrd="1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5BACAAA-484B-2F4A-B891-EC2751BF101D}" type="doc">
      <dgm:prSet loTypeId="urn:microsoft.com/office/officeart/2005/8/layout/defaul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5120E66-FC98-0642-A05C-67F698EC5D4C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/>
            <a:t>“The art of winning the soul by discourse.”</a:t>
          </a:r>
        </a:p>
        <a:p>
          <a:r>
            <a:rPr lang="en-US" dirty="0" smtClean="0"/>
            <a:t>Plato</a:t>
          </a:r>
          <a:endParaRPr lang="en-US" dirty="0"/>
        </a:p>
      </dgm:t>
    </dgm:pt>
    <dgm:pt modelId="{61845574-1539-C64D-AE9E-E02B66359159}" type="parTrans" cxnId="{6FF983CB-96EF-6542-A0CD-AF2E6E8E8947}">
      <dgm:prSet/>
      <dgm:spPr/>
      <dgm:t>
        <a:bodyPr/>
        <a:lstStyle/>
        <a:p>
          <a:endParaRPr lang="en-US"/>
        </a:p>
      </dgm:t>
    </dgm:pt>
    <dgm:pt modelId="{1774FC4C-3F70-8043-A512-A24409C6CA4B}" type="sibTrans" cxnId="{6FF983CB-96EF-6542-A0CD-AF2E6E8E8947}">
      <dgm:prSet/>
      <dgm:spPr/>
      <dgm:t>
        <a:bodyPr/>
        <a:lstStyle/>
        <a:p>
          <a:endParaRPr lang="en-US"/>
        </a:p>
      </dgm:t>
    </dgm:pt>
    <dgm:pt modelId="{6169510C-479A-4649-ACA7-C1DF5D099389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/>
            <a:t>"Rhetoric is one great art comprised of five lesser arts: </a:t>
          </a:r>
          <a:r>
            <a:rPr lang="en-US" dirty="0" err="1" smtClean="0"/>
            <a:t>inventio</a:t>
          </a:r>
          <a:r>
            <a:rPr lang="en-US" dirty="0" smtClean="0"/>
            <a:t>, </a:t>
          </a:r>
          <a:r>
            <a:rPr lang="en-US" dirty="0" err="1" smtClean="0"/>
            <a:t>dispositio</a:t>
          </a:r>
          <a:r>
            <a:rPr lang="en-US" dirty="0" smtClean="0"/>
            <a:t>, </a:t>
          </a:r>
          <a:r>
            <a:rPr lang="en-US" dirty="0" err="1" smtClean="0"/>
            <a:t>elocutio</a:t>
          </a:r>
          <a:r>
            <a:rPr lang="en-US" dirty="0" smtClean="0"/>
            <a:t>, </a:t>
          </a:r>
          <a:r>
            <a:rPr lang="en-US" dirty="0" err="1" smtClean="0"/>
            <a:t>memoria</a:t>
          </a:r>
          <a:r>
            <a:rPr lang="en-US" dirty="0" smtClean="0"/>
            <a:t>, and </a:t>
          </a:r>
          <a:r>
            <a:rPr lang="en-US" dirty="0" err="1" smtClean="0"/>
            <a:t>pronunciatio</a:t>
          </a:r>
          <a:r>
            <a:rPr lang="en-US" dirty="0" smtClean="0"/>
            <a:t>.”</a:t>
          </a:r>
        </a:p>
        <a:p>
          <a:r>
            <a:rPr lang="en-US" dirty="0" smtClean="0"/>
            <a:t> Cicero</a:t>
          </a:r>
          <a:endParaRPr lang="en-US" dirty="0"/>
        </a:p>
      </dgm:t>
    </dgm:pt>
    <dgm:pt modelId="{979004AC-7512-9E4B-AEF9-BFDA67656639}" type="parTrans" cxnId="{A22D9AC0-3F72-9F45-8B1C-8244BFE79561}">
      <dgm:prSet/>
      <dgm:spPr/>
      <dgm:t>
        <a:bodyPr/>
        <a:lstStyle/>
        <a:p>
          <a:endParaRPr lang="en-US"/>
        </a:p>
      </dgm:t>
    </dgm:pt>
    <dgm:pt modelId="{DD9E809D-020C-BF46-B32A-0290827793B7}" type="sibTrans" cxnId="{A22D9AC0-3F72-9F45-8B1C-8244BFE79561}">
      <dgm:prSet/>
      <dgm:spPr/>
      <dgm:t>
        <a:bodyPr/>
        <a:lstStyle/>
        <a:p>
          <a:endParaRPr lang="en-US"/>
        </a:p>
      </dgm:t>
    </dgm:pt>
    <dgm:pt modelId="{AA7553DF-78F1-F14D-AB6A-1C50DAEE0F61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/>
            <a:t>"Rhetoric is the art, practice, and study of human communication.”</a:t>
          </a:r>
        </a:p>
        <a:p>
          <a:r>
            <a:rPr lang="en-US" dirty="0" smtClean="0"/>
            <a:t>Andrea Lunsford</a:t>
          </a:r>
          <a:endParaRPr lang="en-US" dirty="0"/>
        </a:p>
      </dgm:t>
    </dgm:pt>
    <dgm:pt modelId="{8A423311-B0C3-854F-AE16-D72A81A16E76}" type="parTrans" cxnId="{15208EAD-2809-3444-B52D-7D1ED6066804}">
      <dgm:prSet/>
      <dgm:spPr/>
      <dgm:t>
        <a:bodyPr/>
        <a:lstStyle/>
        <a:p>
          <a:endParaRPr lang="en-US"/>
        </a:p>
      </dgm:t>
    </dgm:pt>
    <dgm:pt modelId="{665B3DEF-9A0A-CF4A-9201-8D6D339C1A8A}" type="sibTrans" cxnId="{15208EAD-2809-3444-B52D-7D1ED6066804}">
      <dgm:prSet/>
      <dgm:spPr/>
      <dgm:t>
        <a:bodyPr/>
        <a:lstStyle/>
        <a:p>
          <a:endParaRPr lang="en-US"/>
        </a:p>
      </dgm:t>
    </dgm:pt>
    <dgm:pt modelId="{C2CDE486-6684-2C48-A509-0EC01391A030}">
      <dgm:prSet phldrT="[Text]"/>
      <dgm:spPr>
        <a:solidFill>
          <a:schemeClr val="accent2"/>
        </a:solidFill>
      </dgm:spPr>
      <dgm:t>
        <a:bodyPr/>
        <a:lstStyle/>
        <a:p>
          <a:r>
            <a:rPr lang="en-US" b="1" dirty="0" smtClean="0"/>
            <a:t>"</a:t>
          </a:r>
          <a:r>
            <a:rPr lang="en-US" dirty="0" smtClean="0"/>
            <a:t>[Rhetoric,] that powerful instrument of error and deceit.”</a:t>
          </a:r>
        </a:p>
        <a:p>
          <a:r>
            <a:rPr lang="en-US" dirty="0" smtClean="0"/>
            <a:t>John Locke</a:t>
          </a:r>
          <a:endParaRPr lang="en-US" dirty="0"/>
        </a:p>
      </dgm:t>
    </dgm:pt>
    <dgm:pt modelId="{18F1935E-1CDE-CE46-B7E2-7F4E8B76CA88}" type="parTrans" cxnId="{29DCD4C1-ED85-C444-9B0E-A3278A20E67E}">
      <dgm:prSet/>
      <dgm:spPr/>
      <dgm:t>
        <a:bodyPr/>
        <a:lstStyle/>
        <a:p>
          <a:endParaRPr lang="en-US"/>
        </a:p>
      </dgm:t>
    </dgm:pt>
    <dgm:pt modelId="{6FC4CBDF-8763-8048-88B9-99D35D64F4ED}" type="sibTrans" cxnId="{29DCD4C1-ED85-C444-9B0E-A3278A20E67E}">
      <dgm:prSet/>
      <dgm:spPr/>
      <dgm:t>
        <a:bodyPr/>
        <a:lstStyle/>
        <a:p>
          <a:endParaRPr lang="en-US"/>
        </a:p>
      </dgm:t>
    </dgm:pt>
    <dgm:pt modelId="{7EA11912-9D73-7347-BCA5-5FC6AE989AED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/>
            <a:t>"This [is the] </a:t>
          </a:r>
          <a:r>
            <a:rPr lang="en-US" i="1" dirty="0" smtClean="0"/>
            <a:t>sine qua non </a:t>
          </a:r>
          <a:r>
            <a:rPr lang="en-US" dirty="0" smtClean="0"/>
            <a:t>of rhetoric: the art of linguistically or symbolically creating salience. After salience is created, the situation must be translated into meaning.”</a:t>
          </a:r>
        </a:p>
        <a:p>
          <a:r>
            <a:rPr lang="en-US" dirty="0" smtClean="0"/>
            <a:t>Richard E. </a:t>
          </a:r>
          <a:r>
            <a:rPr lang="en-US" dirty="0" err="1" smtClean="0"/>
            <a:t>Vatz</a:t>
          </a:r>
          <a:r>
            <a:rPr lang="en-US" dirty="0" smtClean="0"/>
            <a:t> </a:t>
          </a:r>
          <a:r>
            <a:rPr lang="en-US" i="1" dirty="0" smtClean="0"/>
            <a:t>(Philosophy and Rhetoric</a:t>
          </a:r>
          <a:r>
            <a:rPr lang="en-US" dirty="0" smtClean="0"/>
            <a:t>, 1973)</a:t>
          </a:r>
          <a:endParaRPr lang="en-US" dirty="0"/>
        </a:p>
      </dgm:t>
    </dgm:pt>
    <dgm:pt modelId="{A1D86A6E-5A02-1947-9D06-3EAD061533BF}" type="parTrans" cxnId="{A4F7387A-1F9B-D843-B112-E7D82FA465D8}">
      <dgm:prSet/>
      <dgm:spPr/>
      <dgm:t>
        <a:bodyPr/>
        <a:lstStyle/>
        <a:p>
          <a:endParaRPr lang="en-US"/>
        </a:p>
      </dgm:t>
    </dgm:pt>
    <dgm:pt modelId="{544D8F11-E21A-1042-AB42-9EEFF3C9D457}" type="sibTrans" cxnId="{A4F7387A-1F9B-D843-B112-E7D82FA465D8}">
      <dgm:prSet/>
      <dgm:spPr/>
      <dgm:t>
        <a:bodyPr/>
        <a:lstStyle/>
        <a:p>
          <a:endParaRPr lang="en-US"/>
        </a:p>
      </dgm:t>
    </dgm:pt>
    <dgm:pt modelId="{7C10003E-E898-2C4E-B973-04468DAE088F}" type="pres">
      <dgm:prSet presAssocID="{E5BACAAA-484B-2F4A-B891-EC2751BF101D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884C810-DE5C-D54B-A99F-E824FBDA3EC7}" type="pres">
      <dgm:prSet presAssocID="{F5120E66-FC98-0642-A05C-67F698EC5D4C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F03E5E-C77E-B64D-BE21-BF3AA58E1513}" type="pres">
      <dgm:prSet presAssocID="{1774FC4C-3F70-8043-A512-A24409C6CA4B}" presName="sibTrans" presStyleCnt="0"/>
      <dgm:spPr/>
    </dgm:pt>
    <dgm:pt modelId="{3AB8D788-CA31-8A4F-B472-2396D37A0E7F}" type="pres">
      <dgm:prSet presAssocID="{6169510C-479A-4649-ACA7-C1DF5D099389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D818CE-9838-114C-B9C0-1628B3F7719E}" type="pres">
      <dgm:prSet presAssocID="{DD9E809D-020C-BF46-B32A-0290827793B7}" presName="sibTrans" presStyleCnt="0"/>
      <dgm:spPr/>
    </dgm:pt>
    <dgm:pt modelId="{EA953CD7-BF87-DB43-81B5-B62ADBA98077}" type="pres">
      <dgm:prSet presAssocID="{AA7553DF-78F1-F14D-AB6A-1C50DAEE0F61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AF755B-D5C8-CC46-826D-96763C79D985}" type="pres">
      <dgm:prSet presAssocID="{665B3DEF-9A0A-CF4A-9201-8D6D339C1A8A}" presName="sibTrans" presStyleCnt="0"/>
      <dgm:spPr/>
    </dgm:pt>
    <dgm:pt modelId="{D7BF237A-3310-FF48-9BBC-DFBD2AE2B5FB}" type="pres">
      <dgm:prSet presAssocID="{C2CDE486-6684-2C48-A509-0EC01391A030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02442C-07F4-634F-97C0-F0C075CAE670}" type="pres">
      <dgm:prSet presAssocID="{6FC4CBDF-8763-8048-88B9-99D35D64F4ED}" presName="sibTrans" presStyleCnt="0"/>
      <dgm:spPr/>
    </dgm:pt>
    <dgm:pt modelId="{F0544180-8F58-864E-9FAE-0E6576CDC000}" type="pres">
      <dgm:prSet presAssocID="{7EA11912-9D73-7347-BCA5-5FC6AE989AED}" presName="node" presStyleLbl="node1" presStyleIdx="4" presStyleCnt="5" custScaleX="14724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BAE7E4A-DCEF-5644-93C4-FB941B5EAF77}" type="presOf" srcId="{AA7553DF-78F1-F14D-AB6A-1C50DAEE0F61}" destId="{EA953CD7-BF87-DB43-81B5-B62ADBA98077}" srcOrd="0" destOrd="0" presId="urn:microsoft.com/office/officeart/2005/8/layout/default"/>
    <dgm:cxn modelId="{6FF983CB-96EF-6542-A0CD-AF2E6E8E8947}" srcId="{E5BACAAA-484B-2F4A-B891-EC2751BF101D}" destId="{F5120E66-FC98-0642-A05C-67F698EC5D4C}" srcOrd="0" destOrd="0" parTransId="{61845574-1539-C64D-AE9E-E02B66359159}" sibTransId="{1774FC4C-3F70-8043-A512-A24409C6CA4B}"/>
    <dgm:cxn modelId="{E3BB7818-69D3-624B-8689-FCCCBBBA2E45}" type="presOf" srcId="{F5120E66-FC98-0642-A05C-67F698EC5D4C}" destId="{5884C810-DE5C-D54B-A99F-E824FBDA3EC7}" srcOrd="0" destOrd="0" presId="urn:microsoft.com/office/officeart/2005/8/layout/default"/>
    <dgm:cxn modelId="{9A7E0899-091D-444A-BD85-61EFBB1A93A5}" type="presOf" srcId="{7EA11912-9D73-7347-BCA5-5FC6AE989AED}" destId="{F0544180-8F58-864E-9FAE-0E6576CDC000}" srcOrd="0" destOrd="0" presId="urn:microsoft.com/office/officeart/2005/8/layout/default"/>
    <dgm:cxn modelId="{A22D9AC0-3F72-9F45-8B1C-8244BFE79561}" srcId="{E5BACAAA-484B-2F4A-B891-EC2751BF101D}" destId="{6169510C-479A-4649-ACA7-C1DF5D099389}" srcOrd="1" destOrd="0" parTransId="{979004AC-7512-9E4B-AEF9-BFDA67656639}" sibTransId="{DD9E809D-020C-BF46-B32A-0290827793B7}"/>
    <dgm:cxn modelId="{29DCD4C1-ED85-C444-9B0E-A3278A20E67E}" srcId="{E5BACAAA-484B-2F4A-B891-EC2751BF101D}" destId="{C2CDE486-6684-2C48-A509-0EC01391A030}" srcOrd="3" destOrd="0" parTransId="{18F1935E-1CDE-CE46-B7E2-7F4E8B76CA88}" sibTransId="{6FC4CBDF-8763-8048-88B9-99D35D64F4ED}"/>
    <dgm:cxn modelId="{15208EAD-2809-3444-B52D-7D1ED6066804}" srcId="{E5BACAAA-484B-2F4A-B891-EC2751BF101D}" destId="{AA7553DF-78F1-F14D-AB6A-1C50DAEE0F61}" srcOrd="2" destOrd="0" parTransId="{8A423311-B0C3-854F-AE16-D72A81A16E76}" sibTransId="{665B3DEF-9A0A-CF4A-9201-8D6D339C1A8A}"/>
    <dgm:cxn modelId="{A4F7387A-1F9B-D843-B112-E7D82FA465D8}" srcId="{E5BACAAA-484B-2F4A-B891-EC2751BF101D}" destId="{7EA11912-9D73-7347-BCA5-5FC6AE989AED}" srcOrd="4" destOrd="0" parTransId="{A1D86A6E-5A02-1947-9D06-3EAD061533BF}" sibTransId="{544D8F11-E21A-1042-AB42-9EEFF3C9D457}"/>
    <dgm:cxn modelId="{2F06E1C5-266A-AB45-8143-F86F8DE2A0C3}" type="presOf" srcId="{C2CDE486-6684-2C48-A509-0EC01391A030}" destId="{D7BF237A-3310-FF48-9BBC-DFBD2AE2B5FB}" srcOrd="0" destOrd="0" presId="urn:microsoft.com/office/officeart/2005/8/layout/default"/>
    <dgm:cxn modelId="{D55497F8-97E1-A547-B6B6-B30A0C022037}" type="presOf" srcId="{6169510C-479A-4649-ACA7-C1DF5D099389}" destId="{3AB8D788-CA31-8A4F-B472-2396D37A0E7F}" srcOrd="0" destOrd="0" presId="urn:microsoft.com/office/officeart/2005/8/layout/default"/>
    <dgm:cxn modelId="{AE005A6C-677C-5647-960E-135B6148845D}" type="presOf" srcId="{E5BACAAA-484B-2F4A-B891-EC2751BF101D}" destId="{7C10003E-E898-2C4E-B973-04468DAE088F}" srcOrd="0" destOrd="0" presId="urn:microsoft.com/office/officeart/2005/8/layout/default"/>
    <dgm:cxn modelId="{1315D91A-0861-F448-A90D-3A3B82149BB6}" type="presParOf" srcId="{7C10003E-E898-2C4E-B973-04468DAE088F}" destId="{5884C810-DE5C-D54B-A99F-E824FBDA3EC7}" srcOrd="0" destOrd="0" presId="urn:microsoft.com/office/officeart/2005/8/layout/default"/>
    <dgm:cxn modelId="{BFD2C7E7-841D-764B-A4B9-A71B4C39B2A0}" type="presParOf" srcId="{7C10003E-E898-2C4E-B973-04468DAE088F}" destId="{52F03E5E-C77E-B64D-BE21-BF3AA58E1513}" srcOrd="1" destOrd="0" presId="urn:microsoft.com/office/officeart/2005/8/layout/default"/>
    <dgm:cxn modelId="{D76D9DB6-CBC2-354F-AF3F-FE7895D7FF2D}" type="presParOf" srcId="{7C10003E-E898-2C4E-B973-04468DAE088F}" destId="{3AB8D788-CA31-8A4F-B472-2396D37A0E7F}" srcOrd="2" destOrd="0" presId="urn:microsoft.com/office/officeart/2005/8/layout/default"/>
    <dgm:cxn modelId="{3F044843-AE85-EA4B-A450-123EAB17ADE2}" type="presParOf" srcId="{7C10003E-E898-2C4E-B973-04468DAE088F}" destId="{BFD818CE-9838-114C-B9C0-1628B3F7719E}" srcOrd="3" destOrd="0" presId="urn:microsoft.com/office/officeart/2005/8/layout/default"/>
    <dgm:cxn modelId="{FF6EF700-0041-AF4F-B372-A777FFF4085F}" type="presParOf" srcId="{7C10003E-E898-2C4E-B973-04468DAE088F}" destId="{EA953CD7-BF87-DB43-81B5-B62ADBA98077}" srcOrd="4" destOrd="0" presId="urn:microsoft.com/office/officeart/2005/8/layout/default"/>
    <dgm:cxn modelId="{6DA0B111-34EE-0C4A-A734-751564801233}" type="presParOf" srcId="{7C10003E-E898-2C4E-B973-04468DAE088F}" destId="{68AF755B-D5C8-CC46-826D-96763C79D985}" srcOrd="5" destOrd="0" presId="urn:microsoft.com/office/officeart/2005/8/layout/default"/>
    <dgm:cxn modelId="{AE6BB5BD-1266-5942-A0FF-3819EA147B49}" type="presParOf" srcId="{7C10003E-E898-2C4E-B973-04468DAE088F}" destId="{D7BF237A-3310-FF48-9BBC-DFBD2AE2B5FB}" srcOrd="6" destOrd="0" presId="urn:microsoft.com/office/officeart/2005/8/layout/default"/>
    <dgm:cxn modelId="{E0DAA3D9-2B3C-C74E-A423-C77DA027471C}" type="presParOf" srcId="{7C10003E-E898-2C4E-B973-04468DAE088F}" destId="{4002442C-07F4-634F-97C0-F0C075CAE670}" srcOrd="7" destOrd="0" presId="urn:microsoft.com/office/officeart/2005/8/layout/default"/>
    <dgm:cxn modelId="{868DD521-7509-A74B-8402-7D45C8CD33F0}" type="presParOf" srcId="{7C10003E-E898-2C4E-B973-04468DAE088F}" destId="{F0544180-8F58-864E-9FAE-0E6576CDC000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E5BACAAA-484B-2F4A-B891-EC2751BF101D}" type="doc">
      <dgm:prSet loTypeId="urn:microsoft.com/office/officeart/2005/8/layout/defaul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5120E66-FC98-0642-A05C-67F698EC5D4C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/>
            <a:t>“The art of winning the soul by discourse.”</a:t>
          </a:r>
        </a:p>
        <a:p>
          <a:r>
            <a:rPr lang="en-US" dirty="0" smtClean="0"/>
            <a:t>Plato</a:t>
          </a:r>
          <a:endParaRPr lang="en-US" dirty="0"/>
        </a:p>
      </dgm:t>
    </dgm:pt>
    <dgm:pt modelId="{61845574-1539-C64D-AE9E-E02B66359159}" type="parTrans" cxnId="{6FF983CB-96EF-6542-A0CD-AF2E6E8E8947}">
      <dgm:prSet/>
      <dgm:spPr/>
      <dgm:t>
        <a:bodyPr/>
        <a:lstStyle/>
        <a:p>
          <a:endParaRPr lang="en-US"/>
        </a:p>
      </dgm:t>
    </dgm:pt>
    <dgm:pt modelId="{1774FC4C-3F70-8043-A512-A24409C6CA4B}" type="sibTrans" cxnId="{6FF983CB-96EF-6542-A0CD-AF2E6E8E8947}">
      <dgm:prSet/>
      <dgm:spPr/>
      <dgm:t>
        <a:bodyPr/>
        <a:lstStyle/>
        <a:p>
          <a:endParaRPr lang="en-US"/>
        </a:p>
      </dgm:t>
    </dgm:pt>
    <dgm:pt modelId="{6169510C-479A-4649-ACA7-C1DF5D099389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/>
            <a:t>"Rhetoric is one great art comprised of five lesser arts: </a:t>
          </a:r>
          <a:r>
            <a:rPr lang="en-US" dirty="0" err="1" smtClean="0"/>
            <a:t>inventio</a:t>
          </a:r>
          <a:r>
            <a:rPr lang="en-US" dirty="0" smtClean="0"/>
            <a:t>, </a:t>
          </a:r>
          <a:r>
            <a:rPr lang="en-US" dirty="0" err="1" smtClean="0"/>
            <a:t>dispositio</a:t>
          </a:r>
          <a:r>
            <a:rPr lang="en-US" dirty="0" smtClean="0"/>
            <a:t>, </a:t>
          </a:r>
          <a:r>
            <a:rPr lang="en-US" dirty="0" err="1" smtClean="0"/>
            <a:t>elocutio</a:t>
          </a:r>
          <a:r>
            <a:rPr lang="en-US" dirty="0" smtClean="0"/>
            <a:t>, </a:t>
          </a:r>
          <a:r>
            <a:rPr lang="en-US" dirty="0" err="1" smtClean="0"/>
            <a:t>memoria</a:t>
          </a:r>
          <a:r>
            <a:rPr lang="en-US" dirty="0" smtClean="0"/>
            <a:t>, and </a:t>
          </a:r>
          <a:r>
            <a:rPr lang="en-US" dirty="0" err="1" smtClean="0"/>
            <a:t>pronunciatio</a:t>
          </a:r>
          <a:r>
            <a:rPr lang="en-US" dirty="0" smtClean="0"/>
            <a:t>.”</a:t>
          </a:r>
        </a:p>
        <a:p>
          <a:r>
            <a:rPr lang="en-US" dirty="0" smtClean="0"/>
            <a:t> Cicero</a:t>
          </a:r>
          <a:endParaRPr lang="en-US" dirty="0"/>
        </a:p>
      </dgm:t>
    </dgm:pt>
    <dgm:pt modelId="{979004AC-7512-9E4B-AEF9-BFDA67656639}" type="parTrans" cxnId="{A22D9AC0-3F72-9F45-8B1C-8244BFE79561}">
      <dgm:prSet/>
      <dgm:spPr/>
      <dgm:t>
        <a:bodyPr/>
        <a:lstStyle/>
        <a:p>
          <a:endParaRPr lang="en-US"/>
        </a:p>
      </dgm:t>
    </dgm:pt>
    <dgm:pt modelId="{DD9E809D-020C-BF46-B32A-0290827793B7}" type="sibTrans" cxnId="{A22D9AC0-3F72-9F45-8B1C-8244BFE79561}">
      <dgm:prSet/>
      <dgm:spPr/>
      <dgm:t>
        <a:bodyPr/>
        <a:lstStyle/>
        <a:p>
          <a:endParaRPr lang="en-US"/>
        </a:p>
      </dgm:t>
    </dgm:pt>
    <dgm:pt modelId="{AA7553DF-78F1-F14D-AB6A-1C50DAEE0F61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/>
            <a:t>"Rhetoric is the art, practice, and study of human communication.”</a:t>
          </a:r>
        </a:p>
        <a:p>
          <a:r>
            <a:rPr lang="en-US" dirty="0" smtClean="0"/>
            <a:t>Andrea Lunsford</a:t>
          </a:r>
          <a:endParaRPr lang="en-US" dirty="0"/>
        </a:p>
      </dgm:t>
    </dgm:pt>
    <dgm:pt modelId="{8A423311-B0C3-854F-AE16-D72A81A16E76}" type="parTrans" cxnId="{15208EAD-2809-3444-B52D-7D1ED6066804}">
      <dgm:prSet/>
      <dgm:spPr/>
      <dgm:t>
        <a:bodyPr/>
        <a:lstStyle/>
        <a:p>
          <a:endParaRPr lang="en-US"/>
        </a:p>
      </dgm:t>
    </dgm:pt>
    <dgm:pt modelId="{665B3DEF-9A0A-CF4A-9201-8D6D339C1A8A}" type="sibTrans" cxnId="{15208EAD-2809-3444-B52D-7D1ED6066804}">
      <dgm:prSet/>
      <dgm:spPr/>
      <dgm:t>
        <a:bodyPr/>
        <a:lstStyle/>
        <a:p>
          <a:endParaRPr lang="en-US"/>
        </a:p>
      </dgm:t>
    </dgm:pt>
    <dgm:pt modelId="{C2CDE486-6684-2C48-A509-0EC01391A030}">
      <dgm:prSet phldrT="[Text]"/>
      <dgm:spPr>
        <a:solidFill>
          <a:schemeClr val="accent2"/>
        </a:solidFill>
      </dgm:spPr>
      <dgm:t>
        <a:bodyPr/>
        <a:lstStyle/>
        <a:p>
          <a:r>
            <a:rPr lang="en-US" b="1" dirty="0" smtClean="0"/>
            <a:t>"</a:t>
          </a:r>
          <a:r>
            <a:rPr lang="en-US" dirty="0" smtClean="0"/>
            <a:t>[Rhetoric,] that powerful instrument of error and deceit.”</a:t>
          </a:r>
        </a:p>
        <a:p>
          <a:r>
            <a:rPr lang="en-US" dirty="0" smtClean="0"/>
            <a:t>John Locke</a:t>
          </a:r>
          <a:endParaRPr lang="en-US" dirty="0"/>
        </a:p>
      </dgm:t>
    </dgm:pt>
    <dgm:pt modelId="{18F1935E-1CDE-CE46-B7E2-7F4E8B76CA88}" type="parTrans" cxnId="{29DCD4C1-ED85-C444-9B0E-A3278A20E67E}">
      <dgm:prSet/>
      <dgm:spPr/>
      <dgm:t>
        <a:bodyPr/>
        <a:lstStyle/>
        <a:p>
          <a:endParaRPr lang="en-US"/>
        </a:p>
      </dgm:t>
    </dgm:pt>
    <dgm:pt modelId="{6FC4CBDF-8763-8048-88B9-99D35D64F4ED}" type="sibTrans" cxnId="{29DCD4C1-ED85-C444-9B0E-A3278A20E67E}">
      <dgm:prSet/>
      <dgm:spPr/>
      <dgm:t>
        <a:bodyPr/>
        <a:lstStyle/>
        <a:p>
          <a:endParaRPr lang="en-US"/>
        </a:p>
      </dgm:t>
    </dgm:pt>
    <dgm:pt modelId="{7EA11912-9D73-7347-BCA5-5FC6AE989AED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/>
            <a:t>"This [is the] </a:t>
          </a:r>
          <a:r>
            <a:rPr lang="en-US" i="1" dirty="0" smtClean="0"/>
            <a:t>sine qua non </a:t>
          </a:r>
          <a:r>
            <a:rPr lang="en-US" dirty="0" smtClean="0"/>
            <a:t>of rhetoric: the art of linguistically or symbolically creating salience. After salience is created, the situation must be translated into meaning.”</a:t>
          </a:r>
        </a:p>
        <a:p>
          <a:r>
            <a:rPr lang="en-US" dirty="0" smtClean="0"/>
            <a:t>Richard E. </a:t>
          </a:r>
          <a:r>
            <a:rPr lang="en-US" dirty="0" err="1" smtClean="0"/>
            <a:t>Vatz</a:t>
          </a:r>
          <a:r>
            <a:rPr lang="en-US" dirty="0" smtClean="0"/>
            <a:t> </a:t>
          </a:r>
          <a:r>
            <a:rPr lang="en-US" i="1" dirty="0" smtClean="0"/>
            <a:t>(Philosophy and Rhetoric</a:t>
          </a:r>
          <a:r>
            <a:rPr lang="en-US" dirty="0" smtClean="0"/>
            <a:t>, 1973)</a:t>
          </a:r>
          <a:endParaRPr lang="en-US" dirty="0"/>
        </a:p>
      </dgm:t>
    </dgm:pt>
    <dgm:pt modelId="{A1D86A6E-5A02-1947-9D06-3EAD061533BF}" type="parTrans" cxnId="{A4F7387A-1F9B-D843-B112-E7D82FA465D8}">
      <dgm:prSet/>
      <dgm:spPr/>
      <dgm:t>
        <a:bodyPr/>
        <a:lstStyle/>
        <a:p>
          <a:endParaRPr lang="en-US"/>
        </a:p>
      </dgm:t>
    </dgm:pt>
    <dgm:pt modelId="{544D8F11-E21A-1042-AB42-9EEFF3C9D457}" type="sibTrans" cxnId="{A4F7387A-1F9B-D843-B112-E7D82FA465D8}">
      <dgm:prSet/>
      <dgm:spPr/>
      <dgm:t>
        <a:bodyPr/>
        <a:lstStyle/>
        <a:p>
          <a:endParaRPr lang="en-US"/>
        </a:p>
      </dgm:t>
    </dgm:pt>
    <dgm:pt modelId="{7C10003E-E898-2C4E-B973-04468DAE088F}" type="pres">
      <dgm:prSet presAssocID="{E5BACAAA-484B-2F4A-B891-EC2751BF101D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884C810-DE5C-D54B-A99F-E824FBDA3EC7}" type="pres">
      <dgm:prSet presAssocID="{F5120E66-FC98-0642-A05C-67F698EC5D4C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F03E5E-C77E-B64D-BE21-BF3AA58E1513}" type="pres">
      <dgm:prSet presAssocID="{1774FC4C-3F70-8043-A512-A24409C6CA4B}" presName="sibTrans" presStyleCnt="0"/>
      <dgm:spPr/>
    </dgm:pt>
    <dgm:pt modelId="{3AB8D788-CA31-8A4F-B472-2396D37A0E7F}" type="pres">
      <dgm:prSet presAssocID="{6169510C-479A-4649-ACA7-C1DF5D099389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D818CE-9838-114C-B9C0-1628B3F7719E}" type="pres">
      <dgm:prSet presAssocID="{DD9E809D-020C-BF46-B32A-0290827793B7}" presName="sibTrans" presStyleCnt="0"/>
      <dgm:spPr/>
    </dgm:pt>
    <dgm:pt modelId="{EA953CD7-BF87-DB43-81B5-B62ADBA98077}" type="pres">
      <dgm:prSet presAssocID="{AA7553DF-78F1-F14D-AB6A-1C50DAEE0F61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AF755B-D5C8-CC46-826D-96763C79D985}" type="pres">
      <dgm:prSet presAssocID="{665B3DEF-9A0A-CF4A-9201-8D6D339C1A8A}" presName="sibTrans" presStyleCnt="0"/>
      <dgm:spPr/>
    </dgm:pt>
    <dgm:pt modelId="{D7BF237A-3310-FF48-9BBC-DFBD2AE2B5FB}" type="pres">
      <dgm:prSet presAssocID="{C2CDE486-6684-2C48-A509-0EC01391A030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02442C-07F4-634F-97C0-F0C075CAE670}" type="pres">
      <dgm:prSet presAssocID="{6FC4CBDF-8763-8048-88B9-99D35D64F4ED}" presName="sibTrans" presStyleCnt="0"/>
      <dgm:spPr/>
    </dgm:pt>
    <dgm:pt modelId="{F0544180-8F58-864E-9FAE-0E6576CDC000}" type="pres">
      <dgm:prSet presAssocID="{7EA11912-9D73-7347-BCA5-5FC6AE989AED}" presName="node" presStyleLbl="node1" presStyleIdx="4" presStyleCnt="5" custScaleX="14724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9DCD4C1-ED85-C444-9B0E-A3278A20E67E}" srcId="{E5BACAAA-484B-2F4A-B891-EC2751BF101D}" destId="{C2CDE486-6684-2C48-A509-0EC01391A030}" srcOrd="3" destOrd="0" parTransId="{18F1935E-1CDE-CE46-B7E2-7F4E8B76CA88}" sibTransId="{6FC4CBDF-8763-8048-88B9-99D35D64F4ED}"/>
    <dgm:cxn modelId="{7798803A-35AA-F249-8E95-18BE3113C053}" type="presOf" srcId="{E5BACAAA-484B-2F4A-B891-EC2751BF101D}" destId="{7C10003E-E898-2C4E-B973-04468DAE088F}" srcOrd="0" destOrd="0" presId="urn:microsoft.com/office/officeart/2005/8/layout/default"/>
    <dgm:cxn modelId="{978ACC0D-6BDD-A943-8433-BD61CE8B63E9}" type="presOf" srcId="{C2CDE486-6684-2C48-A509-0EC01391A030}" destId="{D7BF237A-3310-FF48-9BBC-DFBD2AE2B5FB}" srcOrd="0" destOrd="0" presId="urn:microsoft.com/office/officeart/2005/8/layout/default"/>
    <dgm:cxn modelId="{4F986730-1D50-9E45-BA4B-210661D476CE}" type="presOf" srcId="{6169510C-479A-4649-ACA7-C1DF5D099389}" destId="{3AB8D788-CA31-8A4F-B472-2396D37A0E7F}" srcOrd="0" destOrd="0" presId="urn:microsoft.com/office/officeart/2005/8/layout/default"/>
    <dgm:cxn modelId="{4262AD0A-5B33-DC45-8FCE-5B811FB59FE4}" type="presOf" srcId="{7EA11912-9D73-7347-BCA5-5FC6AE989AED}" destId="{F0544180-8F58-864E-9FAE-0E6576CDC000}" srcOrd="0" destOrd="0" presId="urn:microsoft.com/office/officeart/2005/8/layout/default"/>
    <dgm:cxn modelId="{15208EAD-2809-3444-B52D-7D1ED6066804}" srcId="{E5BACAAA-484B-2F4A-B891-EC2751BF101D}" destId="{AA7553DF-78F1-F14D-AB6A-1C50DAEE0F61}" srcOrd="2" destOrd="0" parTransId="{8A423311-B0C3-854F-AE16-D72A81A16E76}" sibTransId="{665B3DEF-9A0A-CF4A-9201-8D6D339C1A8A}"/>
    <dgm:cxn modelId="{A4F7387A-1F9B-D843-B112-E7D82FA465D8}" srcId="{E5BACAAA-484B-2F4A-B891-EC2751BF101D}" destId="{7EA11912-9D73-7347-BCA5-5FC6AE989AED}" srcOrd="4" destOrd="0" parTransId="{A1D86A6E-5A02-1947-9D06-3EAD061533BF}" sibTransId="{544D8F11-E21A-1042-AB42-9EEFF3C9D457}"/>
    <dgm:cxn modelId="{A22D9AC0-3F72-9F45-8B1C-8244BFE79561}" srcId="{E5BACAAA-484B-2F4A-B891-EC2751BF101D}" destId="{6169510C-479A-4649-ACA7-C1DF5D099389}" srcOrd="1" destOrd="0" parTransId="{979004AC-7512-9E4B-AEF9-BFDA67656639}" sibTransId="{DD9E809D-020C-BF46-B32A-0290827793B7}"/>
    <dgm:cxn modelId="{6FF983CB-96EF-6542-A0CD-AF2E6E8E8947}" srcId="{E5BACAAA-484B-2F4A-B891-EC2751BF101D}" destId="{F5120E66-FC98-0642-A05C-67F698EC5D4C}" srcOrd="0" destOrd="0" parTransId="{61845574-1539-C64D-AE9E-E02B66359159}" sibTransId="{1774FC4C-3F70-8043-A512-A24409C6CA4B}"/>
    <dgm:cxn modelId="{71D548F8-6A3E-9A4E-8D9D-983AA2E72A14}" type="presOf" srcId="{F5120E66-FC98-0642-A05C-67F698EC5D4C}" destId="{5884C810-DE5C-D54B-A99F-E824FBDA3EC7}" srcOrd="0" destOrd="0" presId="urn:microsoft.com/office/officeart/2005/8/layout/default"/>
    <dgm:cxn modelId="{2856F0F6-C5E5-F441-A48B-48A1076A3BD3}" type="presOf" srcId="{AA7553DF-78F1-F14D-AB6A-1C50DAEE0F61}" destId="{EA953CD7-BF87-DB43-81B5-B62ADBA98077}" srcOrd="0" destOrd="0" presId="urn:microsoft.com/office/officeart/2005/8/layout/default"/>
    <dgm:cxn modelId="{6C63125F-2976-294A-96FE-351A8C4828D3}" type="presParOf" srcId="{7C10003E-E898-2C4E-B973-04468DAE088F}" destId="{5884C810-DE5C-D54B-A99F-E824FBDA3EC7}" srcOrd="0" destOrd="0" presId="urn:microsoft.com/office/officeart/2005/8/layout/default"/>
    <dgm:cxn modelId="{13094784-941C-3642-86A6-37873F7D62E3}" type="presParOf" srcId="{7C10003E-E898-2C4E-B973-04468DAE088F}" destId="{52F03E5E-C77E-B64D-BE21-BF3AA58E1513}" srcOrd="1" destOrd="0" presId="urn:microsoft.com/office/officeart/2005/8/layout/default"/>
    <dgm:cxn modelId="{85D5557C-EFAD-744D-A185-41EB4689170E}" type="presParOf" srcId="{7C10003E-E898-2C4E-B973-04468DAE088F}" destId="{3AB8D788-CA31-8A4F-B472-2396D37A0E7F}" srcOrd="2" destOrd="0" presId="urn:microsoft.com/office/officeart/2005/8/layout/default"/>
    <dgm:cxn modelId="{8301C17C-2E3D-4243-88CA-E8EF61FAB04B}" type="presParOf" srcId="{7C10003E-E898-2C4E-B973-04468DAE088F}" destId="{BFD818CE-9838-114C-B9C0-1628B3F7719E}" srcOrd="3" destOrd="0" presId="urn:microsoft.com/office/officeart/2005/8/layout/default"/>
    <dgm:cxn modelId="{897D19F2-27A1-724C-AE0F-358EFBEFC7FD}" type="presParOf" srcId="{7C10003E-E898-2C4E-B973-04468DAE088F}" destId="{EA953CD7-BF87-DB43-81B5-B62ADBA98077}" srcOrd="4" destOrd="0" presId="urn:microsoft.com/office/officeart/2005/8/layout/default"/>
    <dgm:cxn modelId="{632C1697-2F62-7D47-8811-F75273CBF47F}" type="presParOf" srcId="{7C10003E-E898-2C4E-B973-04468DAE088F}" destId="{68AF755B-D5C8-CC46-826D-96763C79D985}" srcOrd="5" destOrd="0" presId="urn:microsoft.com/office/officeart/2005/8/layout/default"/>
    <dgm:cxn modelId="{148423CE-B26E-E64C-8082-F49C18F19373}" type="presParOf" srcId="{7C10003E-E898-2C4E-B973-04468DAE088F}" destId="{D7BF237A-3310-FF48-9BBC-DFBD2AE2B5FB}" srcOrd="6" destOrd="0" presId="urn:microsoft.com/office/officeart/2005/8/layout/default"/>
    <dgm:cxn modelId="{1462A9C9-371E-5D44-B886-C42A9DB98507}" type="presParOf" srcId="{7C10003E-E898-2C4E-B973-04468DAE088F}" destId="{4002442C-07F4-634F-97C0-F0C075CAE670}" srcOrd="7" destOrd="0" presId="urn:microsoft.com/office/officeart/2005/8/layout/default"/>
    <dgm:cxn modelId="{179171FD-4F32-774D-9CB9-FA117301610A}" type="presParOf" srcId="{7C10003E-E898-2C4E-B973-04468DAE088F}" destId="{F0544180-8F58-864E-9FAE-0E6576CDC000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52E8D398-7391-C94F-A808-29AEA44A385F}" type="doc">
      <dgm:prSet loTypeId="urn:microsoft.com/office/officeart/2005/8/layout/vList5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78C33B5-2936-5949-9F7E-722C1EFD83FC}">
      <dgm:prSet phldrT="[Text]"/>
      <dgm:spPr/>
      <dgm:t>
        <a:bodyPr/>
        <a:lstStyle/>
        <a:p>
          <a:r>
            <a:rPr lang="en-US" dirty="0" err="1" smtClean="0"/>
            <a:t>Inventio</a:t>
          </a:r>
          <a:endParaRPr lang="en-US" dirty="0"/>
        </a:p>
      </dgm:t>
    </dgm:pt>
    <dgm:pt modelId="{82CDCAA3-402F-5842-8E37-D7678CAFA999}" type="parTrans" cxnId="{71847A1A-56D7-3A46-B9BC-5D6682C8BB77}">
      <dgm:prSet/>
      <dgm:spPr/>
      <dgm:t>
        <a:bodyPr/>
        <a:lstStyle/>
        <a:p>
          <a:endParaRPr lang="en-US"/>
        </a:p>
      </dgm:t>
    </dgm:pt>
    <dgm:pt modelId="{E06D59D4-3158-5141-A98C-3A378C2CCC76}" type="sibTrans" cxnId="{71847A1A-56D7-3A46-B9BC-5D6682C8BB77}">
      <dgm:prSet/>
      <dgm:spPr/>
      <dgm:t>
        <a:bodyPr/>
        <a:lstStyle/>
        <a:p>
          <a:endParaRPr lang="en-US"/>
        </a:p>
      </dgm:t>
    </dgm:pt>
    <dgm:pt modelId="{42BAA996-B6FC-CD42-BAAC-F7862FF81600}">
      <dgm:prSet phldrT="[Text]"/>
      <dgm:spPr/>
      <dgm:t>
        <a:bodyPr/>
        <a:lstStyle/>
        <a:p>
          <a:r>
            <a:rPr lang="en-US" dirty="0" smtClean="0"/>
            <a:t>Invention</a:t>
          </a:r>
          <a:endParaRPr lang="en-US" dirty="0"/>
        </a:p>
      </dgm:t>
    </dgm:pt>
    <dgm:pt modelId="{0207B0D4-EB96-F549-8FD7-00F8E655E88B}" type="parTrans" cxnId="{461ED46E-E32E-144A-85CC-CFBCDE8D1311}">
      <dgm:prSet/>
      <dgm:spPr/>
      <dgm:t>
        <a:bodyPr/>
        <a:lstStyle/>
        <a:p>
          <a:endParaRPr lang="en-US"/>
        </a:p>
      </dgm:t>
    </dgm:pt>
    <dgm:pt modelId="{8C9A3EF0-0092-E642-B94E-401046C4DC95}" type="sibTrans" cxnId="{461ED46E-E32E-144A-85CC-CFBCDE8D1311}">
      <dgm:prSet/>
      <dgm:spPr/>
      <dgm:t>
        <a:bodyPr/>
        <a:lstStyle/>
        <a:p>
          <a:endParaRPr lang="en-US"/>
        </a:p>
      </dgm:t>
    </dgm:pt>
    <dgm:pt modelId="{3EA9C6B1-63D7-7245-8320-51436B48E1F7}">
      <dgm:prSet phldrT="[Text]"/>
      <dgm:spPr/>
      <dgm:t>
        <a:bodyPr/>
        <a:lstStyle/>
        <a:p>
          <a:r>
            <a:rPr lang="en-US" dirty="0" smtClean="0"/>
            <a:t>Discovery/research of arguments</a:t>
          </a:r>
          <a:endParaRPr lang="en-US" dirty="0"/>
        </a:p>
      </dgm:t>
    </dgm:pt>
    <dgm:pt modelId="{B99F4F8A-6DC3-F74E-BE53-7B9EAC35CBFD}" type="parTrans" cxnId="{23AFECA5-744F-BC45-BA21-20BC970AFAD1}">
      <dgm:prSet/>
      <dgm:spPr/>
      <dgm:t>
        <a:bodyPr/>
        <a:lstStyle/>
        <a:p>
          <a:endParaRPr lang="en-US"/>
        </a:p>
      </dgm:t>
    </dgm:pt>
    <dgm:pt modelId="{C160F0A7-B8D7-1D45-9F0A-2B45F7D0BC21}" type="sibTrans" cxnId="{23AFECA5-744F-BC45-BA21-20BC970AFAD1}">
      <dgm:prSet/>
      <dgm:spPr/>
      <dgm:t>
        <a:bodyPr/>
        <a:lstStyle/>
        <a:p>
          <a:endParaRPr lang="en-US"/>
        </a:p>
      </dgm:t>
    </dgm:pt>
    <dgm:pt modelId="{CD0BFF40-0D30-8E47-A218-50FD2DA3F798}">
      <dgm:prSet phldrT="[Text]"/>
      <dgm:spPr/>
      <dgm:t>
        <a:bodyPr/>
        <a:lstStyle/>
        <a:p>
          <a:r>
            <a:rPr lang="en-US" dirty="0" err="1" smtClean="0"/>
            <a:t>Dispositio</a:t>
          </a:r>
          <a:endParaRPr lang="en-US" dirty="0"/>
        </a:p>
      </dgm:t>
    </dgm:pt>
    <dgm:pt modelId="{731F25D3-0CCF-E142-A83D-E19E8D212768}" type="parTrans" cxnId="{26920E2D-1EFA-9F47-AC6A-6D42795F5BDD}">
      <dgm:prSet/>
      <dgm:spPr/>
      <dgm:t>
        <a:bodyPr/>
        <a:lstStyle/>
        <a:p>
          <a:endParaRPr lang="en-US"/>
        </a:p>
      </dgm:t>
    </dgm:pt>
    <dgm:pt modelId="{8DE6AE0A-7012-6648-8468-CC40CCDB6128}" type="sibTrans" cxnId="{26920E2D-1EFA-9F47-AC6A-6D42795F5BDD}">
      <dgm:prSet/>
      <dgm:spPr/>
      <dgm:t>
        <a:bodyPr/>
        <a:lstStyle/>
        <a:p>
          <a:endParaRPr lang="en-US"/>
        </a:p>
      </dgm:t>
    </dgm:pt>
    <dgm:pt modelId="{E01FB593-762B-4D49-A79A-2CE8BB20D501}">
      <dgm:prSet phldrT="[Text]"/>
      <dgm:spPr/>
      <dgm:t>
        <a:bodyPr/>
        <a:lstStyle/>
        <a:p>
          <a:r>
            <a:rPr lang="en-US" dirty="0" smtClean="0"/>
            <a:t>Arrangement</a:t>
          </a:r>
          <a:endParaRPr lang="en-US" dirty="0"/>
        </a:p>
      </dgm:t>
    </dgm:pt>
    <dgm:pt modelId="{F2CC2337-BA92-0F46-84CF-9835B5238EE7}" type="parTrans" cxnId="{348F6804-5780-E94C-AD9B-377F85853CCB}">
      <dgm:prSet/>
      <dgm:spPr/>
      <dgm:t>
        <a:bodyPr/>
        <a:lstStyle/>
        <a:p>
          <a:endParaRPr lang="en-US"/>
        </a:p>
      </dgm:t>
    </dgm:pt>
    <dgm:pt modelId="{9F29C0A2-6845-AE44-808E-56191BCAC4ED}" type="sibTrans" cxnId="{348F6804-5780-E94C-AD9B-377F85853CCB}">
      <dgm:prSet/>
      <dgm:spPr/>
      <dgm:t>
        <a:bodyPr/>
        <a:lstStyle/>
        <a:p>
          <a:endParaRPr lang="en-US"/>
        </a:p>
      </dgm:t>
    </dgm:pt>
    <dgm:pt modelId="{B0EDF56B-8FC3-6C4D-9073-5E9EF50F95F3}">
      <dgm:prSet phldrT="[Text]"/>
      <dgm:spPr/>
      <dgm:t>
        <a:bodyPr/>
        <a:lstStyle/>
        <a:p>
          <a:r>
            <a:rPr lang="en-US" dirty="0" smtClean="0"/>
            <a:t>Select and arrange</a:t>
          </a:r>
          <a:r>
            <a:rPr lang="en-US" baseline="0" dirty="0" smtClean="0"/>
            <a:t> arguments</a:t>
          </a:r>
          <a:endParaRPr lang="en-US" dirty="0"/>
        </a:p>
      </dgm:t>
    </dgm:pt>
    <dgm:pt modelId="{87076F67-28E3-A344-A0C1-4FA370A114D7}" type="parTrans" cxnId="{4D1415EF-4F4D-594F-9368-BF9F915B14C9}">
      <dgm:prSet/>
      <dgm:spPr/>
      <dgm:t>
        <a:bodyPr/>
        <a:lstStyle/>
        <a:p>
          <a:endParaRPr lang="en-US"/>
        </a:p>
      </dgm:t>
    </dgm:pt>
    <dgm:pt modelId="{D4A9A00F-55FF-BE42-9AD2-6C73D61EF522}" type="sibTrans" cxnId="{4D1415EF-4F4D-594F-9368-BF9F915B14C9}">
      <dgm:prSet/>
      <dgm:spPr/>
      <dgm:t>
        <a:bodyPr/>
        <a:lstStyle/>
        <a:p>
          <a:endParaRPr lang="en-US"/>
        </a:p>
      </dgm:t>
    </dgm:pt>
    <dgm:pt modelId="{0617238B-98EC-A446-9475-A1A084B2497E}">
      <dgm:prSet phldrT="[Text]"/>
      <dgm:spPr/>
      <dgm:t>
        <a:bodyPr/>
        <a:lstStyle/>
        <a:p>
          <a:r>
            <a:rPr lang="en-US" dirty="0" err="1" smtClean="0"/>
            <a:t>Elocutio</a:t>
          </a:r>
          <a:endParaRPr lang="en-US" dirty="0"/>
        </a:p>
      </dgm:t>
    </dgm:pt>
    <dgm:pt modelId="{1EC0091D-6622-6F4D-A725-74BB5F040107}" type="parTrans" cxnId="{E996C809-6C83-184F-B6A4-300E6D300EE3}">
      <dgm:prSet/>
      <dgm:spPr/>
      <dgm:t>
        <a:bodyPr/>
        <a:lstStyle/>
        <a:p>
          <a:endParaRPr lang="en-US"/>
        </a:p>
      </dgm:t>
    </dgm:pt>
    <dgm:pt modelId="{469258BB-CFE9-534D-9C45-F8F488897305}" type="sibTrans" cxnId="{E996C809-6C83-184F-B6A4-300E6D300EE3}">
      <dgm:prSet/>
      <dgm:spPr/>
      <dgm:t>
        <a:bodyPr/>
        <a:lstStyle/>
        <a:p>
          <a:endParaRPr lang="en-US"/>
        </a:p>
      </dgm:t>
    </dgm:pt>
    <dgm:pt modelId="{2AD026B5-E41F-6249-8B5E-D794C97F719B}">
      <dgm:prSet phldrT="[Text]"/>
      <dgm:spPr/>
      <dgm:t>
        <a:bodyPr/>
        <a:lstStyle/>
        <a:p>
          <a:pPr marL="57150" lvl="1" indent="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dirty="0" smtClean="0"/>
            <a:t>Style</a:t>
          </a:r>
          <a:endParaRPr lang="en-US" dirty="0"/>
        </a:p>
      </dgm:t>
    </dgm:pt>
    <dgm:pt modelId="{6294FDD0-52DA-AA49-9F47-6C6DE8520021}" type="parTrans" cxnId="{AE022E18-66E5-B842-BA9A-3FDDA9AB96FE}">
      <dgm:prSet/>
      <dgm:spPr/>
      <dgm:t>
        <a:bodyPr/>
        <a:lstStyle/>
        <a:p>
          <a:endParaRPr lang="en-US"/>
        </a:p>
      </dgm:t>
    </dgm:pt>
    <dgm:pt modelId="{1CF1A119-0F20-FC46-9816-1461A1952CE6}" type="sibTrans" cxnId="{AE022E18-66E5-B842-BA9A-3FDDA9AB96FE}">
      <dgm:prSet/>
      <dgm:spPr/>
      <dgm:t>
        <a:bodyPr/>
        <a:lstStyle/>
        <a:p>
          <a:endParaRPr lang="en-US"/>
        </a:p>
      </dgm:t>
    </dgm:pt>
    <dgm:pt modelId="{847E9733-ECFF-444E-B45C-677F5DA64074}">
      <dgm:prSet phldrT="[Text]"/>
      <dgm:spPr/>
      <dgm:t>
        <a:bodyPr/>
        <a:lstStyle/>
        <a:p>
          <a:pPr marL="57150" lvl="1" indent="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dirty="0" smtClean="0"/>
            <a:t>Correctness, clearness, appropriateness, ornament</a:t>
          </a:r>
          <a:endParaRPr lang="en-US" dirty="0"/>
        </a:p>
      </dgm:t>
    </dgm:pt>
    <dgm:pt modelId="{32185834-A2F6-4D46-8357-00DC1A115EA0}" type="parTrans" cxnId="{4EC7BBFB-8DC3-3B43-8C56-4F603290A139}">
      <dgm:prSet/>
      <dgm:spPr/>
      <dgm:t>
        <a:bodyPr/>
        <a:lstStyle/>
        <a:p>
          <a:endParaRPr lang="en-US"/>
        </a:p>
      </dgm:t>
    </dgm:pt>
    <dgm:pt modelId="{A7F87C42-150E-6A40-80F0-47E2833AA563}" type="sibTrans" cxnId="{4EC7BBFB-8DC3-3B43-8C56-4F603290A139}">
      <dgm:prSet/>
      <dgm:spPr/>
      <dgm:t>
        <a:bodyPr/>
        <a:lstStyle/>
        <a:p>
          <a:endParaRPr lang="en-US"/>
        </a:p>
      </dgm:t>
    </dgm:pt>
    <dgm:pt modelId="{9987C948-5BDD-8843-88C3-B3A7E8B3BD9B}">
      <dgm:prSet phldrT="[Text]"/>
      <dgm:spPr/>
      <dgm:t>
        <a:bodyPr/>
        <a:lstStyle/>
        <a:p>
          <a:r>
            <a:rPr lang="en-US" dirty="0" smtClean="0"/>
            <a:t>Memoria</a:t>
          </a:r>
        </a:p>
      </dgm:t>
    </dgm:pt>
    <dgm:pt modelId="{BF002DE3-ECF6-C34F-A2D4-630426BE6800}" type="parTrans" cxnId="{EC12F3DF-F90C-7347-ABE7-FE88F03DCACA}">
      <dgm:prSet/>
      <dgm:spPr/>
      <dgm:t>
        <a:bodyPr/>
        <a:lstStyle/>
        <a:p>
          <a:endParaRPr lang="en-US"/>
        </a:p>
      </dgm:t>
    </dgm:pt>
    <dgm:pt modelId="{DD2EA1E4-3F1F-DA47-81C6-38780E45FC20}" type="sibTrans" cxnId="{EC12F3DF-F90C-7347-ABE7-FE88F03DCACA}">
      <dgm:prSet/>
      <dgm:spPr/>
      <dgm:t>
        <a:bodyPr/>
        <a:lstStyle/>
        <a:p>
          <a:endParaRPr lang="en-US"/>
        </a:p>
      </dgm:t>
    </dgm:pt>
    <dgm:pt modelId="{E937764F-0506-D34A-966F-783BC9E204FB}">
      <dgm:prSet phldrT="[Text]"/>
      <dgm:spPr/>
      <dgm:t>
        <a:bodyPr/>
        <a:lstStyle/>
        <a:p>
          <a:r>
            <a:rPr lang="en-US" dirty="0" err="1" smtClean="0"/>
            <a:t>Pronuntiatio</a:t>
          </a:r>
          <a:endParaRPr lang="en-US" dirty="0" smtClean="0"/>
        </a:p>
      </dgm:t>
    </dgm:pt>
    <dgm:pt modelId="{8885D80E-2ED1-3F4C-98B8-3E3E1EF8CB95}" type="parTrans" cxnId="{CEC3711C-295C-684E-AC91-8B7C4CF4C35E}">
      <dgm:prSet/>
      <dgm:spPr/>
      <dgm:t>
        <a:bodyPr/>
        <a:lstStyle/>
        <a:p>
          <a:endParaRPr lang="en-US"/>
        </a:p>
      </dgm:t>
    </dgm:pt>
    <dgm:pt modelId="{9E9516DD-BE53-E349-96F9-DB8B2E46CD72}" type="sibTrans" cxnId="{CEC3711C-295C-684E-AC91-8B7C4CF4C35E}">
      <dgm:prSet/>
      <dgm:spPr/>
      <dgm:t>
        <a:bodyPr/>
        <a:lstStyle/>
        <a:p>
          <a:endParaRPr lang="en-US"/>
        </a:p>
      </dgm:t>
    </dgm:pt>
    <dgm:pt modelId="{E61D5058-D5CA-5047-AF24-B81BC7425A4E}">
      <dgm:prSet phldrT="[Text]"/>
      <dgm:spPr/>
      <dgm:t>
        <a:bodyPr/>
        <a:lstStyle/>
        <a:p>
          <a:r>
            <a:rPr lang="en-US" dirty="0" smtClean="0"/>
            <a:t>Memory/recollection</a:t>
          </a:r>
        </a:p>
      </dgm:t>
    </dgm:pt>
    <dgm:pt modelId="{8ABD14EF-2A54-8F48-BA19-36EA9E0E02E1}" type="parTrans" cxnId="{2EB6D0BF-B431-1C46-88F6-3F4DBF5D5DB4}">
      <dgm:prSet/>
      <dgm:spPr/>
      <dgm:t>
        <a:bodyPr/>
        <a:lstStyle/>
        <a:p>
          <a:endParaRPr lang="en-US"/>
        </a:p>
      </dgm:t>
    </dgm:pt>
    <dgm:pt modelId="{D16A1D25-54E1-1641-BD8C-56C2E4F7A7A8}" type="sibTrans" cxnId="{2EB6D0BF-B431-1C46-88F6-3F4DBF5D5DB4}">
      <dgm:prSet/>
      <dgm:spPr/>
      <dgm:t>
        <a:bodyPr/>
        <a:lstStyle/>
        <a:p>
          <a:endParaRPr lang="en-US"/>
        </a:p>
      </dgm:t>
    </dgm:pt>
    <dgm:pt modelId="{59B592A3-98AE-CA41-83CC-4F5EAFB9E7AD}">
      <dgm:prSet phldrT="[Text]"/>
      <dgm:spPr/>
      <dgm:t>
        <a:bodyPr/>
        <a:lstStyle/>
        <a:p>
          <a:r>
            <a:rPr lang="en-US" dirty="0" smtClean="0"/>
            <a:t>Delivery (downplayed</a:t>
          </a:r>
          <a:r>
            <a:rPr lang="en-US" baseline="0" dirty="0" smtClean="0"/>
            <a:t> in classic thought)</a:t>
          </a:r>
          <a:endParaRPr lang="en-US" dirty="0" smtClean="0"/>
        </a:p>
      </dgm:t>
    </dgm:pt>
    <dgm:pt modelId="{C2DD6616-36FE-B24C-A48C-342F66BED6E3}" type="parTrans" cxnId="{DE0186C5-5C2F-6B4A-BF54-1BB003567C44}">
      <dgm:prSet/>
      <dgm:spPr/>
      <dgm:t>
        <a:bodyPr/>
        <a:lstStyle/>
        <a:p>
          <a:endParaRPr lang="en-US"/>
        </a:p>
      </dgm:t>
    </dgm:pt>
    <dgm:pt modelId="{3CEE1340-2981-7F42-AB55-979D2F544B43}" type="sibTrans" cxnId="{DE0186C5-5C2F-6B4A-BF54-1BB003567C44}">
      <dgm:prSet/>
      <dgm:spPr/>
      <dgm:t>
        <a:bodyPr/>
        <a:lstStyle/>
        <a:p>
          <a:endParaRPr lang="en-US"/>
        </a:p>
      </dgm:t>
    </dgm:pt>
    <dgm:pt modelId="{37C20366-05CA-5E4E-87A9-421A4C1ED07E}" type="pres">
      <dgm:prSet presAssocID="{52E8D398-7391-C94F-A808-29AEA44A385F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00F7243-E393-3E4E-9FE0-60EEE88ED0F2}" type="pres">
      <dgm:prSet presAssocID="{378C33B5-2936-5949-9F7E-722C1EFD83FC}" presName="linNode" presStyleCnt="0"/>
      <dgm:spPr/>
    </dgm:pt>
    <dgm:pt modelId="{D20DA26E-B530-4940-A21B-73B3F17D96B1}" type="pres">
      <dgm:prSet presAssocID="{378C33B5-2936-5949-9F7E-722C1EFD83FC}" presName="parentText" presStyleLbl="node1" presStyleIdx="0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736843-983A-C149-B20D-D1D5EE8CA2D9}" type="pres">
      <dgm:prSet presAssocID="{378C33B5-2936-5949-9F7E-722C1EFD83FC}" presName="descendantText" presStyleLbl="alignAccFollow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3ED085-6E2A-2545-B927-C53DBABDD0DD}" type="pres">
      <dgm:prSet presAssocID="{E06D59D4-3158-5141-A98C-3A378C2CCC76}" presName="sp" presStyleCnt="0"/>
      <dgm:spPr/>
    </dgm:pt>
    <dgm:pt modelId="{DED39966-57D6-CE49-A8AF-AB17B20AB549}" type="pres">
      <dgm:prSet presAssocID="{CD0BFF40-0D30-8E47-A218-50FD2DA3F798}" presName="linNode" presStyleCnt="0"/>
      <dgm:spPr/>
    </dgm:pt>
    <dgm:pt modelId="{F22C291B-EF32-8840-92FE-4C2B023D684B}" type="pres">
      <dgm:prSet presAssocID="{CD0BFF40-0D30-8E47-A218-50FD2DA3F798}" presName="parentText" presStyleLbl="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0692DB-9932-8544-9CBD-66B841C6CF38}" type="pres">
      <dgm:prSet presAssocID="{CD0BFF40-0D30-8E47-A218-50FD2DA3F798}" presName="descendantText" presStyleLbl="alignAccFollow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4C2364-4185-A549-B7D9-FE11D96E83AB}" type="pres">
      <dgm:prSet presAssocID="{8DE6AE0A-7012-6648-8468-CC40CCDB6128}" presName="sp" presStyleCnt="0"/>
      <dgm:spPr/>
    </dgm:pt>
    <dgm:pt modelId="{98636A7B-245F-2549-9DAB-007F1EA2C168}" type="pres">
      <dgm:prSet presAssocID="{0617238B-98EC-A446-9475-A1A084B2497E}" presName="linNode" presStyleCnt="0"/>
      <dgm:spPr/>
    </dgm:pt>
    <dgm:pt modelId="{AA8864A3-B2E8-2D48-A6F1-86D878878A73}" type="pres">
      <dgm:prSet presAssocID="{0617238B-98EC-A446-9475-A1A084B2497E}" presName="parentText" presStyleLbl="node1" presStyleIdx="2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04247E4-9B87-0541-A6C8-E0E08445B0C3}" type="pres">
      <dgm:prSet presAssocID="{0617238B-98EC-A446-9475-A1A084B2497E}" presName="descendantText" presStyleLbl="alignAccFollow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7CCAC5B-33FC-9940-9F35-AD4520E68800}" type="pres">
      <dgm:prSet presAssocID="{469258BB-CFE9-534D-9C45-F8F488897305}" presName="sp" presStyleCnt="0"/>
      <dgm:spPr/>
    </dgm:pt>
    <dgm:pt modelId="{B61EAA45-0590-B643-82E5-24DD6C0F35D1}" type="pres">
      <dgm:prSet presAssocID="{9987C948-5BDD-8843-88C3-B3A7E8B3BD9B}" presName="linNode" presStyleCnt="0"/>
      <dgm:spPr/>
    </dgm:pt>
    <dgm:pt modelId="{D9ACDE53-214C-9543-8105-C77218534197}" type="pres">
      <dgm:prSet presAssocID="{9987C948-5BDD-8843-88C3-B3A7E8B3BD9B}" presName="parentText" presStyleLbl="node1" presStyleIdx="3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787C68-D33A-CA43-8E40-1DC651F0A6E2}" type="pres">
      <dgm:prSet presAssocID="{9987C948-5BDD-8843-88C3-B3A7E8B3BD9B}" presName="descendantText" presStyleLbl="alignAccFollow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6313AE-B8E0-F24E-A9C8-C5056A67961A}" type="pres">
      <dgm:prSet presAssocID="{DD2EA1E4-3F1F-DA47-81C6-38780E45FC20}" presName="sp" presStyleCnt="0"/>
      <dgm:spPr/>
    </dgm:pt>
    <dgm:pt modelId="{C15BB2EA-5193-7146-8747-DAA150531E38}" type="pres">
      <dgm:prSet presAssocID="{E937764F-0506-D34A-966F-783BC9E204FB}" presName="linNode" presStyleCnt="0"/>
      <dgm:spPr/>
    </dgm:pt>
    <dgm:pt modelId="{2A13FE6A-4721-834E-9DBD-2F5411B25E6B}" type="pres">
      <dgm:prSet presAssocID="{E937764F-0506-D34A-966F-783BC9E204FB}" presName="parentText" presStyleLbl="node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6817E4-AB4A-1249-8B3F-6CC41B7C70FB}" type="pres">
      <dgm:prSet presAssocID="{E937764F-0506-D34A-966F-783BC9E204FB}" presName="descendantText" presStyleLbl="alignAccFollow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9DAAF56-6A83-B94D-85C3-D4488F9DD59B}" type="presOf" srcId="{3EA9C6B1-63D7-7245-8320-51436B48E1F7}" destId="{1E736843-983A-C149-B20D-D1D5EE8CA2D9}" srcOrd="0" destOrd="1" presId="urn:microsoft.com/office/officeart/2005/8/layout/vList5"/>
    <dgm:cxn modelId="{5B10CB54-56C3-8E4A-80FD-A3B896514EF4}" type="presOf" srcId="{9987C948-5BDD-8843-88C3-B3A7E8B3BD9B}" destId="{D9ACDE53-214C-9543-8105-C77218534197}" srcOrd="0" destOrd="0" presId="urn:microsoft.com/office/officeart/2005/8/layout/vList5"/>
    <dgm:cxn modelId="{71847A1A-56D7-3A46-B9BC-5D6682C8BB77}" srcId="{52E8D398-7391-C94F-A808-29AEA44A385F}" destId="{378C33B5-2936-5949-9F7E-722C1EFD83FC}" srcOrd="0" destOrd="0" parTransId="{82CDCAA3-402F-5842-8E37-D7678CAFA999}" sibTransId="{E06D59D4-3158-5141-A98C-3A378C2CCC76}"/>
    <dgm:cxn modelId="{5CB42504-67E8-AE4D-BD9A-5AD08D34D15C}" type="presOf" srcId="{59B592A3-98AE-CA41-83CC-4F5EAFB9E7AD}" destId="{D36817E4-AB4A-1249-8B3F-6CC41B7C70FB}" srcOrd="0" destOrd="0" presId="urn:microsoft.com/office/officeart/2005/8/layout/vList5"/>
    <dgm:cxn modelId="{23AFECA5-744F-BC45-BA21-20BC970AFAD1}" srcId="{378C33B5-2936-5949-9F7E-722C1EFD83FC}" destId="{3EA9C6B1-63D7-7245-8320-51436B48E1F7}" srcOrd="1" destOrd="0" parTransId="{B99F4F8A-6DC3-F74E-BE53-7B9EAC35CBFD}" sibTransId="{C160F0A7-B8D7-1D45-9F0A-2B45F7D0BC21}"/>
    <dgm:cxn modelId="{DE0186C5-5C2F-6B4A-BF54-1BB003567C44}" srcId="{E937764F-0506-D34A-966F-783BC9E204FB}" destId="{59B592A3-98AE-CA41-83CC-4F5EAFB9E7AD}" srcOrd="0" destOrd="0" parTransId="{C2DD6616-36FE-B24C-A48C-342F66BED6E3}" sibTransId="{3CEE1340-2981-7F42-AB55-979D2F544B43}"/>
    <dgm:cxn modelId="{26920E2D-1EFA-9F47-AC6A-6D42795F5BDD}" srcId="{52E8D398-7391-C94F-A808-29AEA44A385F}" destId="{CD0BFF40-0D30-8E47-A218-50FD2DA3F798}" srcOrd="1" destOrd="0" parTransId="{731F25D3-0CCF-E142-A83D-E19E8D212768}" sibTransId="{8DE6AE0A-7012-6648-8468-CC40CCDB6128}"/>
    <dgm:cxn modelId="{CEC3711C-295C-684E-AC91-8B7C4CF4C35E}" srcId="{52E8D398-7391-C94F-A808-29AEA44A385F}" destId="{E937764F-0506-D34A-966F-783BC9E204FB}" srcOrd="4" destOrd="0" parTransId="{8885D80E-2ED1-3F4C-98B8-3E3E1EF8CB95}" sibTransId="{9E9516DD-BE53-E349-96F9-DB8B2E46CD72}"/>
    <dgm:cxn modelId="{461ED46E-E32E-144A-85CC-CFBCDE8D1311}" srcId="{378C33B5-2936-5949-9F7E-722C1EFD83FC}" destId="{42BAA996-B6FC-CD42-BAAC-F7862FF81600}" srcOrd="0" destOrd="0" parTransId="{0207B0D4-EB96-F549-8FD7-00F8E655E88B}" sibTransId="{8C9A3EF0-0092-E642-B94E-401046C4DC95}"/>
    <dgm:cxn modelId="{AE022E18-66E5-B842-BA9A-3FDDA9AB96FE}" srcId="{0617238B-98EC-A446-9475-A1A084B2497E}" destId="{2AD026B5-E41F-6249-8B5E-D794C97F719B}" srcOrd="0" destOrd="0" parTransId="{6294FDD0-52DA-AA49-9F47-6C6DE8520021}" sibTransId="{1CF1A119-0F20-FC46-9816-1461A1952CE6}"/>
    <dgm:cxn modelId="{08594F5E-6316-D745-94C8-29814A10ACB2}" type="presOf" srcId="{2AD026B5-E41F-6249-8B5E-D794C97F719B}" destId="{F04247E4-9B87-0541-A6C8-E0E08445B0C3}" srcOrd="0" destOrd="0" presId="urn:microsoft.com/office/officeart/2005/8/layout/vList5"/>
    <dgm:cxn modelId="{795A41F5-963C-6149-9DED-AE6871DDC929}" type="presOf" srcId="{E01FB593-762B-4D49-A79A-2CE8BB20D501}" destId="{1F0692DB-9932-8544-9CBD-66B841C6CF38}" srcOrd="0" destOrd="0" presId="urn:microsoft.com/office/officeart/2005/8/layout/vList5"/>
    <dgm:cxn modelId="{3A0D61C7-24FC-0B45-822C-41E1B72CB955}" type="presOf" srcId="{B0EDF56B-8FC3-6C4D-9073-5E9EF50F95F3}" destId="{1F0692DB-9932-8544-9CBD-66B841C6CF38}" srcOrd="0" destOrd="1" presId="urn:microsoft.com/office/officeart/2005/8/layout/vList5"/>
    <dgm:cxn modelId="{9C1EFE8F-1F84-DF48-8395-687EB2FC66A6}" type="presOf" srcId="{378C33B5-2936-5949-9F7E-722C1EFD83FC}" destId="{D20DA26E-B530-4940-A21B-73B3F17D96B1}" srcOrd="0" destOrd="0" presId="urn:microsoft.com/office/officeart/2005/8/layout/vList5"/>
    <dgm:cxn modelId="{D2355678-6E7F-BE4B-A596-96CC5662DB8C}" type="presOf" srcId="{E937764F-0506-D34A-966F-783BC9E204FB}" destId="{2A13FE6A-4721-834E-9DBD-2F5411B25E6B}" srcOrd="0" destOrd="0" presId="urn:microsoft.com/office/officeart/2005/8/layout/vList5"/>
    <dgm:cxn modelId="{348F6804-5780-E94C-AD9B-377F85853CCB}" srcId="{CD0BFF40-0D30-8E47-A218-50FD2DA3F798}" destId="{E01FB593-762B-4D49-A79A-2CE8BB20D501}" srcOrd="0" destOrd="0" parTransId="{F2CC2337-BA92-0F46-84CF-9835B5238EE7}" sibTransId="{9F29C0A2-6845-AE44-808E-56191BCAC4ED}"/>
    <dgm:cxn modelId="{7C9FA2F5-84D3-D247-98B8-A90F8CA3D802}" type="presOf" srcId="{CD0BFF40-0D30-8E47-A218-50FD2DA3F798}" destId="{F22C291B-EF32-8840-92FE-4C2B023D684B}" srcOrd="0" destOrd="0" presId="urn:microsoft.com/office/officeart/2005/8/layout/vList5"/>
    <dgm:cxn modelId="{3AE220EB-1391-E34F-9646-6FBF433B384F}" type="presOf" srcId="{E61D5058-D5CA-5047-AF24-B81BC7425A4E}" destId="{73787C68-D33A-CA43-8E40-1DC651F0A6E2}" srcOrd="0" destOrd="0" presId="urn:microsoft.com/office/officeart/2005/8/layout/vList5"/>
    <dgm:cxn modelId="{39B41B97-2BF4-AF42-A8B4-E7BD9C22B2CE}" type="presOf" srcId="{847E9733-ECFF-444E-B45C-677F5DA64074}" destId="{F04247E4-9B87-0541-A6C8-E0E08445B0C3}" srcOrd="0" destOrd="1" presId="urn:microsoft.com/office/officeart/2005/8/layout/vList5"/>
    <dgm:cxn modelId="{57C97870-8918-2646-916A-222ADE6EE2EC}" type="presOf" srcId="{42BAA996-B6FC-CD42-BAAC-F7862FF81600}" destId="{1E736843-983A-C149-B20D-D1D5EE8CA2D9}" srcOrd="0" destOrd="0" presId="urn:microsoft.com/office/officeart/2005/8/layout/vList5"/>
    <dgm:cxn modelId="{4D1415EF-4F4D-594F-9368-BF9F915B14C9}" srcId="{CD0BFF40-0D30-8E47-A218-50FD2DA3F798}" destId="{B0EDF56B-8FC3-6C4D-9073-5E9EF50F95F3}" srcOrd="1" destOrd="0" parTransId="{87076F67-28E3-A344-A0C1-4FA370A114D7}" sibTransId="{D4A9A00F-55FF-BE42-9AD2-6C73D61EF522}"/>
    <dgm:cxn modelId="{76E4BBB6-3EC3-8B41-B320-5112933547FB}" type="presOf" srcId="{52E8D398-7391-C94F-A808-29AEA44A385F}" destId="{37C20366-05CA-5E4E-87A9-421A4C1ED07E}" srcOrd="0" destOrd="0" presId="urn:microsoft.com/office/officeart/2005/8/layout/vList5"/>
    <dgm:cxn modelId="{EC12F3DF-F90C-7347-ABE7-FE88F03DCACA}" srcId="{52E8D398-7391-C94F-A808-29AEA44A385F}" destId="{9987C948-5BDD-8843-88C3-B3A7E8B3BD9B}" srcOrd="3" destOrd="0" parTransId="{BF002DE3-ECF6-C34F-A2D4-630426BE6800}" sibTransId="{DD2EA1E4-3F1F-DA47-81C6-38780E45FC20}"/>
    <dgm:cxn modelId="{4EC7BBFB-8DC3-3B43-8C56-4F603290A139}" srcId="{0617238B-98EC-A446-9475-A1A084B2497E}" destId="{847E9733-ECFF-444E-B45C-677F5DA64074}" srcOrd="1" destOrd="0" parTransId="{32185834-A2F6-4D46-8357-00DC1A115EA0}" sibTransId="{A7F87C42-150E-6A40-80F0-47E2833AA563}"/>
    <dgm:cxn modelId="{EC8FA9C3-8E8B-C74D-8F3A-44BFB8233211}" type="presOf" srcId="{0617238B-98EC-A446-9475-A1A084B2497E}" destId="{AA8864A3-B2E8-2D48-A6F1-86D878878A73}" srcOrd="0" destOrd="0" presId="urn:microsoft.com/office/officeart/2005/8/layout/vList5"/>
    <dgm:cxn modelId="{E996C809-6C83-184F-B6A4-300E6D300EE3}" srcId="{52E8D398-7391-C94F-A808-29AEA44A385F}" destId="{0617238B-98EC-A446-9475-A1A084B2497E}" srcOrd="2" destOrd="0" parTransId="{1EC0091D-6622-6F4D-A725-74BB5F040107}" sibTransId="{469258BB-CFE9-534D-9C45-F8F488897305}"/>
    <dgm:cxn modelId="{2EB6D0BF-B431-1C46-88F6-3F4DBF5D5DB4}" srcId="{9987C948-5BDD-8843-88C3-B3A7E8B3BD9B}" destId="{E61D5058-D5CA-5047-AF24-B81BC7425A4E}" srcOrd="0" destOrd="0" parTransId="{8ABD14EF-2A54-8F48-BA19-36EA9E0E02E1}" sibTransId="{D16A1D25-54E1-1641-BD8C-56C2E4F7A7A8}"/>
    <dgm:cxn modelId="{D39533D4-5464-5442-AE11-CE56579D8F3D}" type="presParOf" srcId="{37C20366-05CA-5E4E-87A9-421A4C1ED07E}" destId="{000F7243-E393-3E4E-9FE0-60EEE88ED0F2}" srcOrd="0" destOrd="0" presId="urn:microsoft.com/office/officeart/2005/8/layout/vList5"/>
    <dgm:cxn modelId="{E61815A3-17B7-714A-A377-1436681BE001}" type="presParOf" srcId="{000F7243-E393-3E4E-9FE0-60EEE88ED0F2}" destId="{D20DA26E-B530-4940-A21B-73B3F17D96B1}" srcOrd="0" destOrd="0" presId="urn:microsoft.com/office/officeart/2005/8/layout/vList5"/>
    <dgm:cxn modelId="{727D7552-07DA-A04D-947C-BBFA3B94DE3D}" type="presParOf" srcId="{000F7243-E393-3E4E-9FE0-60EEE88ED0F2}" destId="{1E736843-983A-C149-B20D-D1D5EE8CA2D9}" srcOrd="1" destOrd="0" presId="urn:microsoft.com/office/officeart/2005/8/layout/vList5"/>
    <dgm:cxn modelId="{CB1D16E0-B9D8-2E44-BF5E-FA4C16BD8CA9}" type="presParOf" srcId="{37C20366-05CA-5E4E-87A9-421A4C1ED07E}" destId="{033ED085-6E2A-2545-B927-C53DBABDD0DD}" srcOrd="1" destOrd="0" presId="urn:microsoft.com/office/officeart/2005/8/layout/vList5"/>
    <dgm:cxn modelId="{7A9CFB22-C605-AB42-8FDF-74ABEED3E3B9}" type="presParOf" srcId="{37C20366-05CA-5E4E-87A9-421A4C1ED07E}" destId="{DED39966-57D6-CE49-A8AF-AB17B20AB549}" srcOrd="2" destOrd="0" presId="urn:microsoft.com/office/officeart/2005/8/layout/vList5"/>
    <dgm:cxn modelId="{78B0D38A-6281-7149-85E8-0881B9928A1E}" type="presParOf" srcId="{DED39966-57D6-CE49-A8AF-AB17B20AB549}" destId="{F22C291B-EF32-8840-92FE-4C2B023D684B}" srcOrd="0" destOrd="0" presId="urn:microsoft.com/office/officeart/2005/8/layout/vList5"/>
    <dgm:cxn modelId="{607C3896-A2FD-D84D-A0A1-FD42FC6FAD0B}" type="presParOf" srcId="{DED39966-57D6-CE49-A8AF-AB17B20AB549}" destId="{1F0692DB-9932-8544-9CBD-66B841C6CF38}" srcOrd="1" destOrd="0" presId="urn:microsoft.com/office/officeart/2005/8/layout/vList5"/>
    <dgm:cxn modelId="{2D26F22E-3658-E24D-B366-E7A5DD2CECBB}" type="presParOf" srcId="{37C20366-05CA-5E4E-87A9-421A4C1ED07E}" destId="{054C2364-4185-A549-B7D9-FE11D96E83AB}" srcOrd="3" destOrd="0" presId="urn:microsoft.com/office/officeart/2005/8/layout/vList5"/>
    <dgm:cxn modelId="{19F8DD07-E97B-344A-A9FA-2C5A2EC82F5B}" type="presParOf" srcId="{37C20366-05CA-5E4E-87A9-421A4C1ED07E}" destId="{98636A7B-245F-2549-9DAB-007F1EA2C168}" srcOrd="4" destOrd="0" presId="urn:microsoft.com/office/officeart/2005/8/layout/vList5"/>
    <dgm:cxn modelId="{6DB6FA49-1AA3-B84A-90B6-019602E851E7}" type="presParOf" srcId="{98636A7B-245F-2549-9DAB-007F1EA2C168}" destId="{AA8864A3-B2E8-2D48-A6F1-86D878878A73}" srcOrd="0" destOrd="0" presId="urn:microsoft.com/office/officeart/2005/8/layout/vList5"/>
    <dgm:cxn modelId="{6CFD2987-302C-CA49-976B-901BD9B33E67}" type="presParOf" srcId="{98636A7B-245F-2549-9DAB-007F1EA2C168}" destId="{F04247E4-9B87-0541-A6C8-E0E08445B0C3}" srcOrd="1" destOrd="0" presId="urn:microsoft.com/office/officeart/2005/8/layout/vList5"/>
    <dgm:cxn modelId="{234DA251-1737-4946-8448-2694E5C562D5}" type="presParOf" srcId="{37C20366-05CA-5E4E-87A9-421A4C1ED07E}" destId="{97CCAC5B-33FC-9940-9F35-AD4520E68800}" srcOrd="5" destOrd="0" presId="urn:microsoft.com/office/officeart/2005/8/layout/vList5"/>
    <dgm:cxn modelId="{52E21360-2C9D-E34D-89EB-C2C1C49A5E13}" type="presParOf" srcId="{37C20366-05CA-5E4E-87A9-421A4C1ED07E}" destId="{B61EAA45-0590-B643-82E5-24DD6C0F35D1}" srcOrd="6" destOrd="0" presId="urn:microsoft.com/office/officeart/2005/8/layout/vList5"/>
    <dgm:cxn modelId="{1E8E63CA-9D12-D84D-80D0-44FB8536CC42}" type="presParOf" srcId="{B61EAA45-0590-B643-82E5-24DD6C0F35D1}" destId="{D9ACDE53-214C-9543-8105-C77218534197}" srcOrd="0" destOrd="0" presId="urn:microsoft.com/office/officeart/2005/8/layout/vList5"/>
    <dgm:cxn modelId="{3E658286-06E5-AE47-9810-EA5A03150708}" type="presParOf" srcId="{B61EAA45-0590-B643-82E5-24DD6C0F35D1}" destId="{73787C68-D33A-CA43-8E40-1DC651F0A6E2}" srcOrd="1" destOrd="0" presId="urn:microsoft.com/office/officeart/2005/8/layout/vList5"/>
    <dgm:cxn modelId="{B22FFAA8-B719-3144-B7E3-2F02E1BE34C2}" type="presParOf" srcId="{37C20366-05CA-5E4E-87A9-421A4C1ED07E}" destId="{256313AE-B8E0-F24E-A9C8-C5056A67961A}" srcOrd="7" destOrd="0" presId="urn:microsoft.com/office/officeart/2005/8/layout/vList5"/>
    <dgm:cxn modelId="{FDF5A022-4A10-4546-9BBD-20275D86C50C}" type="presParOf" srcId="{37C20366-05CA-5E4E-87A9-421A4C1ED07E}" destId="{C15BB2EA-5193-7146-8747-DAA150531E38}" srcOrd="8" destOrd="0" presId="urn:microsoft.com/office/officeart/2005/8/layout/vList5"/>
    <dgm:cxn modelId="{91FB32C6-4AE4-F642-97F8-57A20579EB22}" type="presParOf" srcId="{C15BB2EA-5193-7146-8747-DAA150531E38}" destId="{2A13FE6A-4721-834E-9DBD-2F5411B25E6B}" srcOrd="0" destOrd="0" presId="urn:microsoft.com/office/officeart/2005/8/layout/vList5"/>
    <dgm:cxn modelId="{03D90100-4EC6-EA45-AE7B-0A1833A6A8BC}" type="presParOf" srcId="{C15BB2EA-5193-7146-8747-DAA150531E38}" destId="{D36817E4-AB4A-1249-8B3F-6CC41B7C70F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B010F89C-AC5A-9040-9DCA-1FFEEB34C799}" type="doc">
      <dgm:prSet loTypeId="urn:microsoft.com/office/officeart/2008/layout/LinedLis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FE9899A-20DF-D541-A4ED-BEC989437A28}">
      <dgm:prSet phldrT="[Text]"/>
      <dgm:spPr/>
      <dgm:t>
        <a:bodyPr/>
        <a:lstStyle/>
        <a:p>
          <a:r>
            <a:rPr lang="en-US" dirty="0" smtClean="0"/>
            <a:t>Tokens</a:t>
          </a:r>
          <a:endParaRPr lang="en-US" dirty="0"/>
        </a:p>
      </dgm:t>
    </dgm:pt>
    <dgm:pt modelId="{E25F572E-FA4C-2B46-B441-548D0187F27F}" type="parTrans" cxnId="{EA0FF4BF-E962-D44E-B7D3-5003A945B1AC}">
      <dgm:prSet/>
      <dgm:spPr/>
      <dgm:t>
        <a:bodyPr/>
        <a:lstStyle/>
        <a:p>
          <a:endParaRPr lang="en-US"/>
        </a:p>
      </dgm:t>
    </dgm:pt>
    <dgm:pt modelId="{6A8F8605-B3BB-084C-B1CD-900CDF7B2189}" type="sibTrans" cxnId="{EA0FF4BF-E962-D44E-B7D3-5003A945B1AC}">
      <dgm:prSet/>
      <dgm:spPr/>
      <dgm:t>
        <a:bodyPr/>
        <a:lstStyle/>
        <a:p>
          <a:endParaRPr lang="en-US"/>
        </a:p>
      </dgm:t>
    </dgm:pt>
    <dgm:pt modelId="{A78A136F-1081-5940-827A-44D637A1A094}">
      <dgm:prSet phldrT="[Text]"/>
      <dgm:spPr/>
      <dgm:t>
        <a:bodyPr/>
        <a:lstStyle/>
        <a:p>
          <a:r>
            <a:rPr lang="en-US" dirty="0" smtClean="0"/>
            <a:t>Diversity Ratio</a:t>
          </a:r>
          <a:endParaRPr lang="en-US" dirty="0"/>
        </a:p>
      </dgm:t>
    </dgm:pt>
    <dgm:pt modelId="{6C4D585A-A767-5540-B00F-E6158A5866C7}" type="parTrans" cxnId="{FE065E81-9A8F-224D-A8EB-66192E34258A}">
      <dgm:prSet/>
      <dgm:spPr/>
      <dgm:t>
        <a:bodyPr/>
        <a:lstStyle/>
        <a:p>
          <a:endParaRPr lang="en-US"/>
        </a:p>
      </dgm:t>
    </dgm:pt>
    <dgm:pt modelId="{C40D7B45-4B76-4943-B116-DCE3B6C933DC}" type="sibTrans" cxnId="{FE065E81-9A8F-224D-A8EB-66192E34258A}">
      <dgm:prSet/>
      <dgm:spPr/>
      <dgm:t>
        <a:bodyPr/>
        <a:lstStyle/>
        <a:p>
          <a:endParaRPr lang="en-US"/>
        </a:p>
      </dgm:t>
    </dgm:pt>
    <dgm:pt modelId="{77E2F882-FE65-F847-B2CC-808B381FF4FB}">
      <dgm:prSet phldrT="[Text]"/>
      <dgm:spPr/>
      <dgm:t>
        <a:bodyPr/>
        <a:lstStyle/>
        <a:p>
          <a:r>
            <a:rPr lang="en-US" dirty="0" smtClean="0"/>
            <a:t>Parts of Speech</a:t>
          </a:r>
          <a:endParaRPr lang="en-US" dirty="0"/>
        </a:p>
      </dgm:t>
    </dgm:pt>
    <dgm:pt modelId="{7B138F88-FC94-3A4E-AEDA-8C97C671327D}" type="parTrans" cxnId="{2234FE60-39EE-1A41-ACCA-438B556AC961}">
      <dgm:prSet/>
      <dgm:spPr/>
      <dgm:t>
        <a:bodyPr/>
        <a:lstStyle/>
        <a:p>
          <a:endParaRPr lang="en-US"/>
        </a:p>
      </dgm:t>
    </dgm:pt>
    <dgm:pt modelId="{9853606A-22C3-7143-9D57-E9E8372BA511}" type="sibTrans" cxnId="{2234FE60-39EE-1A41-ACCA-438B556AC961}">
      <dgm:prSet/>
      <dgm:spPr/>
      <dgm:t>
        <a:bodyPr/>
        <a:lstStyle/>
        <a:p>
          <a:endParaRPr lang="en-US"/>
        </a:p>
      </dgm:t>
    </dgm:pt>
    <dgm:pt modelId="{6825FA62-7B19-F540-ADA5-8DE83070FC64}">
      <dgm:prSet phldrT="[Text]"/>
      <dgm:spPr/>
      <dgm:t>
        <a:bodyPr/>
        <a:lstStyle/>
        <a:p>
          <a:r>
            <a:rPr lang="en-US" dirty="0" smtClean="0"/>
            <a:t>POS Distribution</a:t>
          </a:r>
          <a:endParaRPr lang="en-US" dirty="0"/>
        </a:p>
      </dgm:t>
    </dgm:pt>
    <dgm:pt modelId="{C42AC254-FFB7-4F4B-A543-B676C4549449}" type="parTrans" cxnId="{B04ADECE-77F9-0045-B9CE-9ED529379A88}">
      <dgm:prSet/>
      <dgm:spPr/>
      <dgm:t>
        <a:bodyPr/>
        <a:lstStyle/>
        <a:p>
          <a:endParaRPr lang="en-US"/>
        </a:p>
      </dgm:t>
    </dgm:pt>
    <dgm:pt modelId="{FA42A5F4-A452-F140-8B7C-058C1607F4A7}" type="sibTrans" cxnId="{B04ADECE-77F9-0045-B9CE-9ED529379A88}">
      <dgm:prSet/>
      <dgm:spPr/>
      <dgm:t>
        <a:bodyPr/>
        <a:lstStyle/>
        <a:p>
          <a:endParaRPr lang="en-US"/>
        </a:p>
      </dgm:t>
    </dgm:pt>
    <dgm:pt modelId="{FBC9FEE7-57F5-2745-B716-D62D28CDBCDE}">
      <dgm:prSet phldrT="[Text]"/>
      <dgm:spPr/>
      <dgm:t>
        <a:bodyPr/>
        <a:lstStyle/>
        <a:p>
          <a:r>
            <a:rPr lang="en-US" dirty="0" smtClean="0"/>
            <a:t>Rhetorical Devices</a:t>
          </a:r>
          <a:endParaRPr lang="en-US" dirty="0"/>
        </a:p>
      </dgm:t>
    </dgm:pt>
    <dgm:pt modelId="{8AA9B290-6336-2345-95F5-C6E6C0760238}" type="parTrans" cxnId="{A8B8BF3E-CECB-7F4C-B508-2E3CE0BE2E7F}">
      <dgm:prSet/>
      <dgm:spPr/>
      <dgm:t>
        <a:bodyPr/>
        <a:lstStyle/>
        <a:p>
          <a:endParaRPr lang="en-US"/>
        </a:p>
      </dgm:t>
    </dgm:pt>
    <dgm:pt modelId="{C97F3F8B-53ED-9D46-956B-7DC3A4DE911E}" type="sibTrans" cxnId="{A8B8BF3E-CECB-7F4C-B508-2E3CE0BE2E7F}">
      <dgm:prSet/>
      <dgm:spPr/>
      <dgm:t>
        <a:bodyPr/>
        <a:lstStyle/>
        <a:p>
          <a:endParaRPr lang="en-US"/>
        </a:p>
      </dgm:t>
    </dgm:pt>
    <dgm:pt modelId="{CA17B76D-924C-F541-8878-90E4DEC71E91}">
      <dgm:prSet phldrT="[Text]"/>
      <dgm:spPr/>
      <dgm:t>
        <a:bodyPr/>
        <a:lstStyle/>
        <a:p>
          <a:r>
            <a:rPr lang="en-US" dirty="0" smtClean="0"/>
            <a:t>Clauses</a:t>
          </a:r>
          <a:endParaRPr lang="en-US" dirty="0"/>
        </a:p>
      </dgm:t>
    </dgm:pt>
    <dgm:pt modelId="{F6429B95-19B1-BB49-9FC7-326FE1BCE34E}" type="parTrans" cxnId="{6E41D352-F4CB-D74B-B8D3-0211583F189C}">
      <dgm:prSet/>
      <dgm:spPr/>
      <dgm:t>
        <a:bodyPr/>
        <a:lstStyle/>
        <a:p>
          <a:endParaRPr lang="en-US"/>
        </a:p>
      </dgm:t>
    </dgm:pt>
    <dgm:pt modelId="{507D4407-E658-2044-A97B-0D04072D7DF3}" type="sibTrans" cxnId="{6E41D352-F4CB-D74B-B8D3-0211583F189C}">
      <dgm:prSet/>
      <dgm:spPr/>
      <dgm:t>
        <a:bodyPr/>
        <a:lstStyle/>
        <a:p>
          <a:endParaRPr lang="en-US"/>
        </a:p>
      </dgm:t>
    </dgm:pt>
    <dgm:pt modelId="{B38E5A47-254D-3F4C-AE82-D8B8C283A608}">
      <dgm:prSet phldrT="[Text]"/>
      <dgm:spPr/>
      <dgm:t>
        <a:bodyPr/>
        <a:lstStyle/>
        <a:p>
          <a:r>
            <a:rPr lang="en-US" dirty="0" smtClean="0"/>
            <a:t>Length of sentences</a:t>
          </a:r>
          <a:endParaRPr lang="en-US" dirty="0"/>
        </a:p>
      </dgm:t>
    </dgm:pt>
    <dgm:pt modelId="{6C2BC30C-B7A3-1C47-9E68-93053F0464DC}" type="parTrans" cxnId="{B78DE6C0-A780-F249-A958-4D2AA1E6FE5C}">
      <dgm:prSet/>
      <dgm:spPr/>
      <dgm:t>
        <a:bodyPr/>
        <a:lstStyle/>
        <a:p>
          <a:endParaRPr lang="en-US"/>
        </a:p>
      </dgm:t>
    </dgm:pt>
    <dgm:pt modelId="{B8200CE9-B886-6046-A414-A06F5ACEE2C4}" type="sibTrans" cxnId="{B78DE6C0-A780-F249-A958-4D2AA1E6FE5C}">
      <dgm:prSet/>
      <dgm:spPr/>
      <dgm:t>
        <a:bodyPr/>
        <a:lstStyle/>
        <a:p>
          <a:endParaRPr lang="en-US"/>
        </a:p>
      </dgm:t>
    </dgm:pt>
    <dgm:pt modelId="{35BC961D-114B-0147-B7BB-4605C219D82F}">
      <dgm:prSet phldrT="[Text]"/>
      <dgm:spPr/>
      <dgm:t>
        <a:bodyPr/>
        <a:lstStyle/>
        <a:p>
          <a:r>
            <a:rPr lang="en-US" dirty="0" smtClean="0"/>
            <a:t>Length of words</a:t>
          </a:r>
          <a:endParaRPr lang="en-US" dirty="0"/>
        </a:p>
      </dgm:t>
    </dgm:pt>
    <dgm:pt modelId="{73CFE400-3CAD-D041-A71B-2198340A8C9D}" type="parTrans" cxnId="{BBA232F0-AB45-A447-B177-FF699EE23CF1}">
      <dgm:prSet/>
      <dgm:spPr/>
      <dgm:t>
        <a:bodyPr/>
        <a:lstStyle/>
        <a:p>
          <a:endParaRPr lang="en-US"/>
        </a:p>
      </dgm:t>
    </dgm:pt>
    <dgm:pt modelId="{9AF6CBF8-F681-9549-B8B7-B9E939F30757}" type="sibTrans" cxnId="{BBA232F0-AB45-A447-B177-FF699EE23CF1}">
      <dgm:prSet/>
      <dgm:spPr/>
      <dgm:t>
        <a:bodyPr/>
        <a:lstStyle/>
        <a:p>
          <a:endParaRPr lang="en-US"/>
        </a:p>
      </dgm:t>
    </dgm:pt>
    <dgm:pt modelId="{81AC201B-95E6-4545-9C94-3F5CA699CC43}">
      <dgm:prSet phldrT="[Text]"/>
      <dgm:spPr/>
      <dgm:t>
        <a:bodyPr/>
        <a:lstStyle/>
        <a:p>
          <a:r>
            <a:rPr lang="en-US" dirty="0" smtClean="0"/>
            <a:t>Rhetorical Question</a:t>
          </a:r>
          <a:endParaRPr lang="en-US" dirty="0"/>
        </a:p>
      </dgm:t>
    </dgm:pt>
    <dgm:pt modelId="{AA4A8CBC-F2FB-454E-BD7B-EAFFB9A5B0BB}" type="parTrans" cxnId="{AD512C47-7984-C04C-A79B-B445645C9028}">
      <dgm:prSet/>
      <dgm:spPr/>
      <dgm:t>
        <a:bodyPr/>
        <a:lstStyle/>
        <a:p>
          <a:endParaRPr lang="en-US"/>
        </a:p>
      </dgm:t>
    </dgm:pt>
    <dgm:pt modelId="{ED1904F5-537C-2940-9487-33F41D3D37B4}" type="sibTrans" cxnId="{AD512C47-7984-C04C-A79B-B445645C9028}">
      <dgm:prSet/>
      <dgm:spPr/>
      <dgm:t>
        <a:bodyPr/>
        <a:lstStyle/>
        <a:p>
          <a:endParaRPr lang="en-US"/>
        </a:p>
      </dgm:t>
    </dgm:pt>
    <dgm:pt modelId="{4E7E3005-CA45-C741-984C-F2226BEA13F1}">
      <dgm:prSet phldrT="[Text]"/>
      <dgm:spPr/>
      <dgm:t>
        <a:bodyPr/>
        <a:lstStyle/>
        <a:p>
          <a:r>
            <a:rPr lang="en-US" dirty="0" smtClean="0"/>
            <a:t>Alliteration</a:t>
          </a:r>
          <a:endParaRPr lang="en-US" dirty="0"/>
        </a:p>
      </dgm:t>
    </dgm:pt>
    <dgm:pt modelId="{3A13E6CF-6157-2E44-8E7B-30FB543932EB}" type="parTrans" cxnId="{A179648D-AF6A-DE4E-A874-3EF739425A53}">
      <dgm:prSet/>
      <dgm:spPr/>
      <dgm:t>
        <a:bodyPr/>
        <a:lstStyle/>
        <a:p>
          <a:endParaRPr lang="en-US"/>
        </a:p>
      </dgm:t>
    </dgm:pt>
    <dgm:pt modelId="{6DA6B8F7-AAF3-014C-943D-A295132EAD5F}" type="sibTrans" cxnId="{A179648D-AF6A-DE4E-A874-3EF739425A53}">
      <dgm:prSet/>
      <dgm:spPr/>
      <dgm:t>
        <a:bodyPr/>
        <a:lstStyle/>
        <a:p>
          <a:endParaRPr lang="en-US"/>
        </a:p>
      </dgm:t>
    </dgm:pt>
    <dgm:pt modelId="{2D9E5864-C36B-9541-9850-12783651F4FA}">
      <dgm:prSet phldrT="[Text]"/>
      <dgm:spPr/>
      <dgm:t>
        <a:bodyPr/>
        <a:lstStyle/>
        <a:p>
          <a:r>
            <a:rPr lang="en-US" dirty="0" err="1" smtClean="0"/>
            <a:t>Epitrophe</a:t>
          </a:r>
          <a:endParaRPr lang="en-US" dirty="0"/>
        </a:p>
      </dgm:t>
    </dgm:pt>
    <dgm:pt modelId="{CADB6C86-8232-DD4C-88D8-7BD5FCB25C4D}" type="parTrans" cxnId="{1041F7BF-0BC2-FE42-AC10-6B40CEA0F156}">
      <dgm:prSet/>
      <dgm:spPr/>
      <dgm:t>
        <a:bodyPr/>
        <a:lstStyle/>
        <a:p>
          <a:endParaRPr lang="en-US"/>
        </a:p>
      </dgm:t>
    </dgm:pt>
    <dgm:pt modelId="{539CFEAF-5955-524C-A7B8-AA0A1294F3D0}" type="sibTrans" cxnId="{1041F7BF-0BC2-FE42-AC10-6B40CEA0F156}">
      <dgm:prSet/>
      <dgm:spPr/>
      <dgm:t>
        <a:bodyPr/>
        <a:lstStyle/>
        <a:p>
          <a:endParaRPr lang="en-US"/>
        </a:p>
      </dgm:t>
    </dgm:pt>
    <dgm:pt modelId="{4E8C2840-4167-C540-B2D3-1A15EBE3B7CB}">
      <dgm:prSet phldrT="[Text]"/>
      <dgm:spPr/>
      <dgm:t>
        <a:bodyPr/>
        <a:lstStyle/>
        <a:p>
          <a:r>
            <a:rPr lang="en-US" dirty="0" smtClean="0"/>
            <a:t>Amplifiers</a:t>
          </a:r>
          <a:endParaRPr lang="en-US" dirty="0"/>
        </a:p>
      </dgm:t>
    </dgm:pt>
    <dgm:pt modelId="{548C262F-B328-4446-8B91-A03BF782F8F9}" type="parTrans" cxnId="{3AF46B1A-6B43-FB4A-8167-396ABE5588F7}">
      <dgm:prSet/>
      <dgm:spPr/>
      <dgm:t>
        <a:bodyPr/>
        <a:lstStyle/>
        <a:p>
          <a:endParaRPr lang="en-US"/>
        </a:p>
      </dgm:t>
    </dgm:pt>
    <dgm:pt modelId="{716C964B-97D9-B841-9BDB-AA3C0ACD062A}" type="sibTrans" cxnId="{3AF46B1A-6B43-FB4A-8167-396ABE5588F7}">
      <dgm:prSet/>
      <dgm:spPr/>
      <dgm:t>
        <a:bodyPr/>
        <a:lstStyle/>
        <a:p>
          <a:endParaRPr lang="en-US"/>
        </a:p>
      </dgm:t>
    </dgm:pt>
    <dgm:pt modelId="{F9028195-8B60-9D4F-8665-D3F6A3452CA4}">
      <dgm:prSet phldrT="[Text]"/>
      <dgm:spPr/>
      <dgm:t>
        <a:bodyPr/>
        <a:lstStyle/>
        <a:p>
          <a:r>
            <a:rPr lang="en-US" dirty="0" smtClean="0"/>
            <a:t>Sequence</a:t>
          </a:r>
          <a:endParaRPr lang="en-US" dirty="0"/>
        </a:p>
      </dgm:t>
    </dgm:pt>
    <dgm:pt modelId="{A6CD9ECF-5D9F-0447-ABE3-42BA13ACA46D}" type="parTrans" cxnId="{6CC59529-04D6-4944-9118-519D32F9C0F2}">
      <dgm:prSet/>
      <dgm:spPr/>
      <dgm:t>
        <a:bodyPr/>
        <a:lstStyle/>
        <a:p>
          <a:endParaRPr lang="en-US"/>
        </a:p>
      </dgm:t>
    </dgm:pt>
    <dgm:pt modelId="{6BC3C05F-AF95-BD45-AAC7-6D1B05598CE9}" type="sibTrans" cxnId="{6CC59529-04D6-4944-9118-519D32F9C0F2}">
      <dgm:prSet/>
      <dgm:spPr/>
      <dgm:t>
        <a:bodyPr/>
        <a:lstStyle/>
        <a:p>
          <a:endParaRPr lang="en-US"/>
        </a:p>
      </dgm:t>
    </dgm:pt>
    <dgm:pt modelId="{4BA60EB6-C3BF-CC47-A4A6-D21008C44A56}">
      <dgm:prSet phldrT="[Text]"/>
      <dgm:spPr/>
      <dgm:t>
        <a:bodyPr/>
        <a:lstStyle/>
        <a:p>
          <a:r>
            <a:rPr lang="en-US" dirty="0" smtClean="0"/>
            <a:t>Conclusion</a:t>
          </a:r>
          <a:endParaRPr lang="en-US" dirty="0"/>
        </a:p>
      </dgm:t>
    </dgm:pt>
    <dgm:pt modelId="{4E475702-8E72-074D-BCC6-5DC64B2D398C}" type="parTrans" cxnId="{16572299-202D-1740-9B61-59DE03F74BC4}">
      <dgm:prSet/>
      <dgm:spPr/>
      <dgm:t>
        <a:bodyPr/>
        <a:lstStyle/>
        <a:p>
          <a:endParaRPr lang="en-US"/>
        </a:p>
      </dgm:t>
    </dgm:pt>
    <dgm:pt modelId="{CDB71854-21F0-8B47-A56E-09E7D4195A11}" type="sibTrans" cxnId="{16572299-202D-1740-9B61-59DE03F74BC4}">
      <dgm:prSet/>
      <dgm:spPr/>
      <dgm:t>
        <a:bodyPr/>
        <a:lstStyle/>
        <a:p>
          <a:endParaRPr lang="en-US"/>
        </a:p>
      </dgm:t>
    </dgm:pt>
    <dgm:pt modelId="{63C05D5A-3DE6-3E43-AD92-9BB5915D54D0}" type="pres">
      <dgm:prSet presAssocID="{B010F89C-AC5A-9040-9DCA-1FFEEB34C799}" presName="vert0" presStyleCnt="0">
        <dgm:presLayoutVars>
          <dgm:dir/>
          <dgm:animOne val="branch"/>
          <dgm:animLvl val="lvl"/>
        </dgm:presLayoutVars>
      </dgm:prSet>
      <dgm:spPr/>
    </dgm:pt>
    <dgm:pt modelId="{BD4EDD2D-8512-BC47-99F4-FF05F95FA152}" type="pres">
      <dgm:prSet presAssocID="{0FE9899A-20DF-D541-A4ED-BEC989437A28}" presName="thickLine" presStyleLbl="alignNode1" presStyleIdx="0" presStyleCnt="4"/>
      <dgm:spPr/>
    </dgm:pt>
    <dgm:pt modelId="{41E418CE-0C33-5D4E-84D1-9D096A99D04F}" type="pres">
      <dgm:prSet presAssocID="{0FE9899A-20DF-D541-A4ED-BEC989437A28}" presName="horz1" presStyleCnt="0"/>
      <dgm:spPr/>
    </dgm:pt>
    <dgm:pt modelId="{8630652C-34F9-F340-8116-148C1E8E299A}" type="pres">
      <dgm:prSet presAssocID="{0FE9899A-20DF-D541-A4ED-BEC989437A28}" presName="tx1" presStyleLbl="revTx" presStyleIdx="0" presStyleCnt="14"/>
      <dgm:spPr/>
    </dgm:pt>
    <dgm:pt modelId="{BF5B53F6-38F2-FB42-89B1-6DADBF6C9CC4}" type="pres">
      <dgm:prSet presAssocID="{0FE9899A-20DF-D541-A4ED-BEC989437A28}" presName="vert1" presStyleCnt="0"/>
      <dgm:spPr/>
    </dgm:pt>
    <dgm:pt modelId="{37A4FFF1-D021-EA40-9BEE-33C6889DC831}" type="pres">
      <dgm:prSet presAssocID="{A78A136F-1081-5940-827A-44D637A1A094}" presName="vertSpace2a" presStyleCnt="0"/>
      <dgm:spPr/>
    </dgm:pt>
    <dgm:pt modelId="{154DD188-E867-EE42-8371-F2D8D8AB7994}" type="pres">
      <dgm:prSet presAssocID="{A78A136F-1081-5940-827A-44D637A1A094}" presName="horz2" presStyleCnt="0"/>
      <dgm:spPr/>
    </dgm:pt>
    <dgm:pt modelId="{F6962E97-0CE5-0E4B-AA80-A7D92A451A42}" type="pres">
      <dgm:prSet presAssocID="{A78A136F-1081-5940-827A-44D637A1A094}" presName="horzSpace2" presStyleCnt="0"/>
      <dgm:spPr/>
    </dgm:pt>
    <dgm:pt modelId="{6BDF479D-ECCC-A241-B0B2-D9C16D3A2918}" type="pres">
      <dgm:prSet presAssocID="{A78A136F-1081-5940-827A-44D637A1A094}" presName="tx2" presStyleLbl="revTx" presStyleIdx="1" presStyleCnt="14"/>
      <dgm:spPr/>
      <dgm:t>
        <a:bodyPr/>
        <a:lstStyle/>
        <a:p>
          <a:endParaRPr lang="en-US"/>
        </a:p>
      </dgm:t>
    </dgm:pt>
    <dgm:pt modelId="{542B5EF2-2C18-7B42-B998-D91746B05F35}" type="pres">
      <dgm:prSet presAssocID="{A78A136F-1081-5940-827A-44D637A1A094}" presName="vert2" presStyleCnt="0"/>
      <dgm:spPr/>
    </dgm:pt>
    <dgm:pt modelId="{85060764-8451-D947-BB42-386C67173D82}" type="pres">
      <dgm:prSet presAssocID="{A78A136F-1081-5940-827A-44D637A1A094}" presName="thinLine2b" presStyleLbl="callout" presStyleIdx="0" presStyleCnt="10"/>
      <dgm:spPr/>
    </dgm:pt>
    <dgm:pt modelId="{E3582F38-82AA-8C42-9CFA-90FFD7BF7C30}" type="pres">
      <dgm:prSet presAssocID="{A78A136F-1081-5940-827A-44D637A1A094}" presName="vertSpace2b" presStyleCnt="0"/>
      <dgm:spPr/>
    </dgm:pt>
    <dgm:pt modelId="{BA69A497-7F12-714C-9B9E-A583BD9BE3BE}" type="pres">
      <dgm:prSet presAssocID="{35BC961D-114B-0147-B7BB-4605C219D82F}" presName="horz2" presStyleCnt="0"/>
      <dgm:spPr/>
    </dgm:pt>
    <dgm:pt modelId="{4861BE4A-CCBA-A54B-8EEE-005D86B4C4BC}" type="pres">
      <dgm:prSet presAssocID="{35BC961D-114B-0147-B7BB-4605C219D82F}" presName="horzSpace2" presStyleCnt="0"/>
      <dgm:spPr/>
    </dgm:pt>
    <dgm:pt modelId="{5AA18AB3-949D-5D4D-A5A6-3A70D2B4FC07}" type="pres">
      <dgm:prSet presAssocID="{35BC961D-114B-0147-B7BB-4605C219D82F}" presName="tx2" presStyleLbl="revTx" presStyleIdx="2" presStyleCnt="14"/>
      <dgm:spPr/>
      <dgm:t>
        <a:bodyPr/>
        <a:lstStyle/>
        <a:p>
          <a:endParaRPr lang="en-US"/>
        </a:p>
      </dgm:t>
    </dgm:pt>
    <dgm:pt modelId="{395C464B-6107-B44E-9F4C-BBFABACB2E42}" type="pres">
      <dgm:prSet presAssocID="{35BC961D-114B-0147-B7BB-4605C219D82F}" presName="vert2" presStyleCnt="0"/>
      <dgm:spPr/>
    </dgm:pt>
    <dgm:pt modelId="{FF3D57A7-18B2-4F49-BE59-F824D208F8C9}" type="pres">
      <dgm:prSet presAssocID="{35BC961D-114B-0147-B7BB-4605C219D82F}" presName="thinLine2b" presStyleLbl="callout" presStyleIdx="1" presStyleCnt="10"/>
      <dgm:spPr/>
    </dgm:pt>
    <dgm:pt modelId="{5F4222B1-51EC-1944-8FF3-8A06B3D27FCB}" type="pres">
      <dgm:prSet presAssocID="{35BC961D-114B-0147-B7BB-4605C219D82F}" presName="vertSpace2b" presStyleCnt="0"/>
      <dgm:spPr/>
    </dgm:pt>
    <dgm:pt modelId="{3BCE7421-0955-9A4F-BD17-7C88D07E5347}" type="pres">
      <dgm:prSet presAssocID="{B38E5A47-254D-3F4C-AE82-D8B8C283A608}" presName="horz2" presStyleCnt="0"/>
      <dgm:spPr/>
    </dgm:pt>
    <dgm:pt modelId="{8E7ABF71-FFE0-BF41-8344-DD2ED7A2985E}" type="pres">
      <dgm:prSet presAssocID="{B38E5A47-254D-3F4C-AE82-D8B8C283A608}" presName="horzSpace2" presStyleCnt="0"/>
      <dgm:spPr/>
    </dgm:pt>
    <dgm:pt modelId="{EC98EB45-A183-DA47-B1BA-AB5E36935464}" type="pres">
      <dgm:prSet presAssocID="{B38E5A47-254D-3F4C-AE82-D8B8C283A608}" presName="tx2" presStyleLbl="revTx" presStyleIdx="3" presStyleCnt="14"/>
      <dgm:spPr/>
    </dgm:pt>
    <dgm:pt modelId="{4FE34576-8E17-0C47-8A54-96D12BFDB30D}" type="pres">
      <dgm:prSet presAssocID="{B38E5A47-254D-3F4C-AE82-D8B8C283A608}" presName="vert2" presStyleCnt="0"/>
      <dgm:spPr/>
    </dgm:pt>
    <dgm:pt modelId="{1218DD5C-D4A3-2E4E-9990-DEEDABD5A809}" type="pres">
      <dgm:prSet presAssocID="{B38E5A47-254D-3F4C-AE82-D8B8C283A608}" presName="thinLine2b" presStyleLbl="callout" presStyleIdx="2" presStyleCnt="10"/>
      <dgm:spPr/>
    </dgm:pt>
    <dgm:pt modelId="{CF9B823A-EB08-9B4E-92DF-805DCB00ED85}" type="pres">
      <dgm:prSet presAssocID="{B38E5A47-254D-3F4C-AE82-D8B8C283A608}" presName="vertSpace2b" presStyleCnt="0"/>
      <dgm:spPr/>
    </dgm:pt>
    <dgm:pt modelId="{DC49FC40-5418-8346-A8EF-8C2963F15D56}" type="pres">
      <dgm:prSet presAssocID="{77E2F882-FE65-F847-B2CC-808B381FF4FB}" presName="thickLine" presStyleLbl="alignNode1" presStyleIdx="1" presStyleCnt="4"/>
      <dgm:spPr/>
    </dgm:pt>
    <dgm:pt modelId="{6B56DE49-D20E-2345-A585-07A1D330C4FF}" type="pres">
      <dgm:prSet presAssocID="{77E2F882-FE65-F847-B2CC-808B381FF4FB}" presName="horz1" presStyleCnt="0"/>
      <dgm:spPr/>
    </dgm:pt>
    <dgm:pt modelId="{C358C165-943C-A849-AB4D-1F6D4FB4D876}" type="pres">
      <dgm:prSet presAssocID="{77E2F882-FE65-F847-B2CC-808B381FF4FB}" presName="tx1" presStyleLbl="revTx" presStyleIdx="4" presStyleCnt="14"/>
      <dgm:spPr/>
      <dgm:t>
        <a:bodyPr/>
        <a:lstStyle/>
        <a:p>
          <a:endParaRPr lang="en-US"/>
        </a:p>
      </dgm:t>
    </dgm:pt>
    <dgm:pt modelId="{B4512170-2FBF-8948-826E-48578B8BD548}" type="pres">
      <dgm:prSet presAssocID="{77E2F882-FE65-F847-B2CC-808B381FF4FB}" presName="vert1" presStyleCnt="0"/>
      <dgm:spPr/>
    </dgm:pt>
    <dgm:pt modelId="{6C32793E-2468-E241-A93E-BD7F326972C0}" type="pres">
      <dgm:prSet presAssocID="{6825FA62-7B19-F540-ADA5-8DE83070FC64}" presName="vertSpace2a" presStyleCnt="0"/>
      <dgm:spPr/>
    </dgm:pt>
    <dgm:pt modelId="{6E7E9C69-909E-F847-ADE5-9EE6183DBFD9}" type="pres">
      <dgm:prSet presAssocID="{6825FA62-7B19-F540-ADA5-8DE83070FC64}" presName="horz2" presStyleCnt="0"/>
      <dgm:spPr/>
    </dgm:pt>
    <dgm:pt modelId="{553F1EBA-8846-1D44-924B-B808319DD497}" type="pres">
      <dgm:prSet presAssocID="{6825FA62-7B19-F540-ADA5-8DE83070FC64}" presName="horzSpace2" presStyleCnt="0"/>
      <dgm:spPr/>
    </dgm:pt>
    <dgm:pt modelId="{ACC84B6F-EC51-2049-AFAD-8E8A4622B8DA}" type="pres">
      <dgm:prSet presAssocID="{6825FA62-7B19-F540-ADA5-8DE83070FC64}" presName="tx2" presStyleLbl="revTx" presStyleIdx="5" presStyleCnt="14"/>
      <dgm:spPr/>
      <dgm:t>
        <a:bodyPr/>
        <a:lstStyle/>
        <a:p>
          <a:endParaRPr lang="en-US"/>
        </a:p>
      </dgm:t>
    </dgm:pt>
    <dgm:pt modelId="{DA3D6FF3-BE63-5842-BAA0-939AFB189D52}" type="pres">
      <dgm:prSet presAssocID="{6825FA62-7B19-F540-ADA5-8DE83070FC64}" presName="vert2" presStyleCnt="0"/>
      <dgm:spPr/>
    </dgm:pt>
    <dgm:pt modelId="{0D586342-ED5F-8545-953B-3870FFAE6EDF}" type="pres">
      <dgm:prSet presAssocID="{6825FA62-7B19-F540-ADA5-8DE83070FC64}" presName="thinLine2b" presStyleLbl="callout" presStyleIdx="3" presStyleCnt="10"/>
      <dgm:spPr/>
    </dgm:pt>
    <dgm:pt modelId="{8BF94918-27F6-CB41-B3B5-1C726465CBE6}" type="pres">
      <dgm:prSet presAssocID="{6825FA62-7B19-F540-ADA5-8DE83070FC64}" presName="vertSpace2b" presStyleCnt="0"/>
      <dgm:spPr/>
    </dgm:pt>
    <dgm:pt modelId="{9ECC32FA-2F41-184B-B849-28BEA248AD78}" type="pres">
      <dgm:prSet presAssocID="{FBC9FEE7-57F5-2745-B716-D62D28CDBCDE}" presName="thickLine" presStyleLbl="alignNode1" presStyleIdx="2" presStyleCnt="4"/>
      <dgm:spPr/>
    </dgm:pt>
    <dgm:pt modelId="{01B02B9E-9F24-7349-95ED-151E3B8B0BBA}" type="pres">
      <dgm:prSet presAssocID="{FBC9FEE7-57F5-2745-B716-D62D28CDBCDE}" presName="horz1" presStyleCnt="0"/>
      <dgm:spPr/>
    </dgm:pt>
    <dgm:pt modelId="{CDC8CF03-C5F4-F547-A9B0-97898A942E7F}" type="pres">
      <dgm:prSet presAssocID="{FBC9FEE7-57F5-2745-B716-D62D28CDBCDE}" presName="tx1" presStyleLbl="revTx" presStyleIdx="6" presStyleCnt="14"/>
      <dgm:spPr/>
    </dgm:pt>
    <dgm:pt modelId="{3C11EB92-A500-924A-B5AA-B50610ED3A97}" type="pres">
      <dgm:prSet presAssocID="{FBC9FEE7-57F5-2745-B716-D62D28CDBCDE}" presName="vert1" presStyleCnt="0"/>
      <dgm:spPr/>
    </dgm:pt>
    <dgm:pt modelId="{4EA8D212-0B4C-494F-A981-CFF58D028A59}" type="pres">
      <dgm:prSet presAssocID="{81AC201B-95E6-4545-9C94-3F5CA699CC43}" presName="vertSpace2a" presStyleCnt="0"/>
      <dgm:spPr/>
    </dgm:pt>
    <dgm:pt modelId="{32E0E87E-F477-FF43-8EE8-71E2D63A9EB0}" type="pres">
      <dgm:prSet presAssocID="{81AC201B-95E6-4545-9C94-3F5CA699CC43}" presName="horz2" presStyleCnt="0"/>
      <dgm:spPr/>
    </dgm:pt>
    <dgm:pt modelId="{23A1C32A-DB5C-1845-B8F0-DA616D32C348}" type="pres">
      <dgm:prSet presAssocID="{81AC201B-95E6-4545-9C94-3F5CA699CC43}" presName="horzSpace2" presStyleCnt="0"/>
      <dgm:spPr/>
    </dgm:pt>
    <dgm:pt modelId="{1A5BB1A2-FC98-434C-A9B2-8D74A637F4EB}" type="pres">
      <dgm:prSet presAssocID="{81AC201B-95E6-4545-9C94-3F5CA699CC43}" presName="tx2" presStyleLbl="revTx" presStyleIdx="7" presStyleCnt="14"/>
      <dgm:spPr/>
      <dgm:t>
        <a:bodyPr/>
        <a:lstStyle/>
        <a:p>
          <a:endParaRPr lang="en-US"/>
        </a:p>
      </dgm:t>
    </dgm:pt>
    <dgm:pt modelId="{81E39D35-298F-BB46-80BA-6F7E0565DC6A}" type="pres">
      <dgm:prSet presAssocID="{81AC201B-95E6-4545-9C94-3F5CA699CC43}" presName="vert2" presStyleCnt="0"/>
      <dgm:spPr/>
    </dgm:pt>
    <dgm:pt modelId="{035FC2FA-5AA1-B64F-9BD0-D1F44B09ED31}" type="pres">
      <dgm:prSet presAssocID="{81AC201B-95E6-4545-9C94-3F5CA699CC43}" presName="thinLine2b" presStyleLbl="callout" presStyleIdx="4" presStyleCnt="10"/>
      <dgm:spPr/>
    </dgm:pt>
    <dgm:pt modelId="{650E0269-0E3E-5C41-8FE6-47DA83D1A246}" type="pres">
      <dgm:prSet presAssocID="{81AC201B-95E6-4545-9C94-3F5CA699CC43}" presName="vertSpace2b" presStyleCnt="0"/>
      <dgm:spPr/>
    </dgm:pt>
    <dgm:pt modelId="{4836F633-5629-A24A-8808-10386906A35D}" type="pres">
      <dgm:prSet presAssocID="{4E7E3005-CA45-C741-984C-F2226BEA13F1}" presName="horz2" presStyleCnt="0"/>
      <dgm:spPr/>
    </dgm:pt>
    <dgm:pt modelId="{9089B592-16D2-DD4E-962B-A7EC8A5E8B87}" type="pres">
      <dgm:prSet presAssocID="{4E7E3005-CA45-C741-984C-F2226BEA13F1}" presName="horzSpace2" presStyleCnt="0"/>
      <dgm:spPr/>
    </dgm:pt>
    <dgm:pt modelId="{28919451-DF52-9948-A4F1-3151C59C59A4}" type="pres">
      <dgm:prSet presAssocID="{4E7E3005-CA45-C741-984C-F2226BEA13F1}" presName="tx2" presStyleLbl="revTx" presStyleIdx="8" presStyleCnt="14"/>
      <dgm:spPr/>
    </dgm:pt>
    <dgm:pt modelId="{87A07062-277F-6A49-A9DD-A6CF1EBE3F48}" type="pres">
      <dgm:prSet presAssocID="{4E7E3005-CA45-C741-984C-F2226BEA13F1}" presName="vert2" presStyleCnt="0"/>
      <dgm:spPr/>
    </dgm:pt>
    <dgm:pt modelId="{9FE605BE-C4BC-A54B-B28C-55E0DB298B6A}" type="pres">
      <dgm:prSet presAssocID="{4E7E3005-CA45-C741-984C-F2226BEA13F1}" presName="thinLine2b" presStyleLbl="callout" presStyleIdx="5" presStyleCnt="10"/>
      <dgm:spPr/>
    </dgm:pt>
    <dgm:pt modelId="{0375F7AD-F5F4-5543-ABCB-132801202856}" type="pres">
      <dgm:prSet presAssocID="{4E7E3005-CA45-C741-984C-F2226BEA13F1}" presName="vertSpace2b" presStyleCnt="0"/>
      <dgm:spPr/>
    </dgm:pt>
    <dgm:pt modelId="{CB4F6BAB-89E2-B041-8764-2FA27487C340}" type="pres">
      <dgm:prSet presAssocID="{2D9E5864-C36B-9541-9850-12783651F4FA}" presName="horz2" presStyleCnt="0"/>
      <dgm:spPr/>
    </dgm:pt>
    <dgm:pt modelId="{448173AD-EDC9-8B45-B64E-87080B544CE8}" type="pres">
      <dgm:prSet presAssocID="{2D9E5864-C36B-9541-9850-12783651F4FA}" presName="horzSpace2" presStyleCnt="0"/>
      <dgm:spPr/>
    </dgm:pt>
    <dgm:pt modelId="{235FD531-C3CF-C24A-9386-A32D3A11C28E}" type="pres">
      <dgm:prSet presAssocID="{2D9E5864-C36B-9541-9850-12783651F4FA}" presName="tx2" presStyleLbl="revTx" presStyleIdx="9" presStyleCnt="14"/>
      <dgm:spPr/>
    </dgm:pt>
    <dgm:pt modelId="{54D4CC29-F888-A240-BE1D-5F5A9B5FE35F}" type="pres">
      <dgm:prSet presAssocID="{2D9E5864-C36B-9541-9850-12783651F4FA}" presName="vert2" presStyleCnt="0"/>
      <dgm:spPr/>
    </dgm:pt>
    <dgm:pt modelId="{BC7459E8-1DC0-B14E-9AB1-761E1AB1C319}" type="pres">
      <dgm:prSet presAssocID="{2D9E5864-C36B-9541-9850-12783651F4FA}" presName="thinLine2b" presStyleLbl="callout" presStyleIdx="6" presStyleCnt="10"/>
      <dgm:spPr/>
    </dgm:pt>
    <dgm:pt modelId="{A2414338-822A-3146-AF7D-18CA95BC4B57}" type="pres">
      <dgm:prSet presAssocID="{2D9E5864-C36B-9541-9850-12783651F4FA}" presName="vertSpace2b" presStyleCnt="0"/>
      <dgm:spPr/>
    </dgm:pt>
    <dgm:pt modelId="{4D95A8F0-C26B-6946-AB7F-6087672967B3}" type="pres">
      <dgm:prSet presAssocID="{CA17B76D-924C-F541-8878-90E4DEC71E91}" presName="thickLine" presStyleLbl="alignNode1" presStyleIdx="3" presStyleCnt="4"/>
      <dgm:spPr/>
    </dgm:pt>
    <dgm:pt modelId="{67226ADD-7612-6D41-B459-1D46E3552E03}" type="pres">
      <dgm:prSet presAssocID="{CA17B76D-924C-F541-8878-90E4DEC71E91}" presName="horz1" presStyleCnt="0"/>
      <dgm:spPr/>
    </dgm:pt>
    <dgm:pt modelId="{ADE5AC0D-0366-8249-8CC0-0CF9CCC4A7AA}" type="pres">
      <dgm:prSet presAssocID="{CA17B76D-924C-F541-8878-90E4DEC71E91}" presName="tx1" presStyleLbl="revTx" presStyleIdx="10" presStyleCnt="14"/>
      <dgm:spPr/>
      <dgm:t>
        <a:bodyPr/>
        <a:lstStyle/>
        <a:p>
          <a:endParaRPr lang="en-US"/>
        </a:p>
      </dgm:t>
    </dgm:pt>
    <dgm:pt modelId="{723552E9-57E0-D44F-B818-EC0737D7F16B}" type="pres">
      <dgm:prSet presAssocID="{CA17B76D-924C-F541-8878-90E4DEC71E91}" presName="vert1" presStyleCnt="0"/>
      <dgm:spPr/>
    </dgm:pt>
    <dgm:pt modelId="{D7ACF667-2707-AE43-8019-97BE43FE4653}" type="pres">
      <dgm:prSet presAssocID="{4E8C2840-4167-C540-B2D3-1A15EBE3B7CB}" presName="vertSpace2a" presStyleCnt="0"/>
      <dgm:spPr/>
    </dgm:pt>
    <dgm:pt modelId="{019BD2C4-7DC1-B240-9D05-58B797019D24}" type="pres">
      <dgm:prSet presAssocID="{4E8C2840-4167-C540-B2D3-1A15EBE3B7CB}" presName="horz2" presStyleCnt="0"/>
      <dgm:spPr/>
    </dgm:pt>
    <dgm:pt modelId="{03C2766F-A77C-5146-AE62-A4DFE11830D7}" type="pres">
      <dgm:prSet presAssocID="{4E8C2840-4167-C540-B2D3-1A15EBE3B7CB}" presName="horzSpace2" presStyleCnt="0"/>
      <dgm:spPr/>
    </dgm:pt>
    <dgm:pt modelId="{0E637BA5-174C-9549-998D-BEA72D4E3F00}" type="pres">
      <dgm:prSet presAssocID="{4E8C2840-4167-C540-B2D3-1A15EBE3B7CB}" presName="tx2" presStyleLbl="revTx" presStyleIdx="11" presStyleCnt="14"/>
      <dgm:spPr/>
    </dgm:pt>
    <dgm:pt modelId="{D9E5D0EE-8098-494F-A30F-7AA3AC69C5BA}" type="pres">
      <dgm:prSet presAssocID="{4E8C2840-4167-C540-B2D3-1A15EBE3B7CB}" presName="vert2" presStyleCnt="0"/>
      <dgm:spPr/>
    </dgm:pt>
    <dgm:pt modelId="{2F87A206-73CD-0B4F-BB19-51EBD219A5FE}" type="pres">
      <dgm:prSet presAssocID="{4E8C2840-4167-C540-B2D3-1A15EBE3B7CB}" presName="thinLine2b" presStyleLbl="callout" presStyleIdx="7" presStyleCnt="10"/>
      <dgm:spPr/>
    </dgm:pt>
    <dgm:pt modelId="{D9A15658-3D20-6F47-92CD-C39113795D41}" type="pres">
      <dgm:prSet presAssocID="{4E8C2840-4167-C540-B2D3-1A15EBE3B7CB}" presName="vertSpace2b" presStyleCnt="0"/>
      <dgm:spPr/>
    </dgm:pt>
    <dgm:pt modelId="{4FFFEABA-2D9A-574F-BCCB-C1FD56B321AE}" type="pres">
      <dgm:prSet presAssocID="{F9028195-8B60-9D4F-8665-D3F6A3452CA4}" presName="horz2" presStyleCnt="0"/>
      <dgm:spPr/>
    </dgm:pt>
    <dgm:pt modelId="{AA7333D3-F18D-6F4F-A2D6-00EBD0F6D312}" type="pres">
      <dgm:prSet presAssocID="{F9028195-8B60-9D4F-8665-D3F6A3452CA4}" presName="horzSpace2" presStyleCnt="0"/>
      <dgm:spPr/>
    </dgm:pt>
    <dgm:pt modelId="{D23DCE70-D299-FC43-B84F-614F170A432A}" type="pres">
      <dgm:prSet presAssocID="{F9028195-8B60-9D4F-8665-D3F6A3452CA4}" presName="tx2" presStyleLbl="revTx" presStyleIdx="12" presStyleCnt="14"/>
      <dgm:spPr/>
    </dgm:pt>
    <dgm:pt modelId="{998DF223-1FF1-FD46-8076-602114AB088F}" type="pres">
      <dgm:prSet presAssocID="{F9028195-8B60-9D4F-8665-D3F6A3452CA4}" presName="vert2" presStyleCnt="0"/>
      <dgm:spPr/>
    </dgm:pt>
    <dgm:pt modelId="{B8CB12BC-156C-AB45-A42D-2A8135AF3E4E}" type="pres">
      <dgm:prSet presAssocID="{F9028195-8B60-9D4F-8665-D3F6A3452CA4}" presName="thinLine2b" presStyleLbl="callout" presStyleIdx="8" presStyleCnt="10"/>
      <dgm:spPr/>
    </dgm:pt>
    <dgm:pt modelId="{FF6D5EA0-9FAB-5C47-87AA-31745BE32001}" type="pres">
      <dgm:prSet presAssocID="{F9028195-8B60-9D4F-8665-D3F6A3452CA4}" presName="vertSpace2b" presStyleCnt="0"/>
      <dgm:spPr/>
    </dgm:pt>
    <dgm:pt modelId="{7ADB3850-7DEB-1448-A0A7-42C66F49D049}" type="pres">
      <dgm:prSet presAssocID="{4BA60EB6-C3BF-CC47-A4A6-D21008C44A56}" presName="horz2" presStyleCnt="0"/>
      <dgm:spPr/>
    </dgm:pt>
    <dgm:pt modelId="{E8E8006E-6429-2041-9990-DCD1CC4645BB}" type="pres">
      <dgm:prSet presAssocID="{4BA60EB6-C3BF-CC47-A4A6-D21008C44A56}" presName="horzSpace2" presStyleCnt="0"/>
      <dgm:spPr/>
    </dgm:pt>
    <dgm:pt modelId="{C6E6A5A0-5FED-9B40-9EA9-79470B30CEE8}" type="pres">
      <dgm:prSet presAssocID="{4BA60EB6-C3BF-CC47-A4A6-D21008C44A56}" presName="tx2" presStyleLbl="revTx" presStyleIdx="13" presStyleCnt="14"/>
      <dgm:spPr/>
    </dgm:pt>
    <dgm:pt modelId="{F5B5C353-0BDF-6647-A8A3-4E2C5504D61D}" type="pres">
      <dgm:prSet presAssocID="{4BA60EB6-C3BF-CC47-A4A6-D21008C44A56}" presName="vert2" presStyleCnt="0"/>
      <dgm:spPr/>
    </dgm:pt>
    <dgm:pt modelId="{A84D7C57-A257-2143-98E5-437F4785B266}" type="pres">
      <dgm:prSet presAssocID="{4BA60EB6-C3BF-CC47-A4A6-D21008C44A56}" presName="thinLine2b" presStyleLbl="callout" presStyleIdx="9" presStyleCnt="10"/>
      <dgm:spPr/>
    </dgm:pt>
    <dgm:pt modelId="{6C28B982-17C4-A840-B8C6-3C0F8004CACA}" type="pres">
      <dgm:prSet presAssocID="{4BA60EB6-C3BF-CC47-A4A6-D21008C44A56}" presName="vertSpace2b" presStyleCnt="0"/>
      <dgm:spPr/>
    </dgm:pt>
  </dgm:ptLst>
  <dgm:cxnLst>
    <dgm:cxn modelId="{06B7B251-9FC8-694A-8C25-42471EDA9F35}" type="presOf" srcId="{A78A136F-1081-5940-827A-44D637A1A094}" destId="{6BDF479D-ECCC-A241-B0B2-D9C16D3A2918}" srcOrd="0" destOrd="0" presId="urn:microsoft.com/office/officeart/2008/layout/LinedList"/>
    <dgm:cxn modelId="{6E41D352-F4CB-D74B-B8D3-0211583F189C}" srcId="{B010F89C-AC5A-9040-9DCA-1FFEEB34C799}" destId="{CA17B76D-924C-F541-8878-90E4DEC71E91}" srcOrd="3" destOrd="0" parTransId="{F6429B95-19B1-BB49-9FC7-326FE1BCE34E}" sibTransId="{507D4407-E658-2044-A97B-0D04072D7DF3}"/>
    <dgm:cxn modelId="{1041F7BF-0BC2-FE42-AC10-6B40CEA0F156}" srcId="{FBC9FEE7-57F5-2745-B716-D62D28CDBCDE}" destId="{2D9E5864-C36B-9541-9850-12783651F4FA}" srcOrd="2" destOrd="0" parTransId="{CADB6C86-8232-DD4C-88D8-7BD5FCB25C4D}" sibTransId="{539CFEAF-5955-524C-A7B8-AA0A1294F3D0}"/>
    <dgm:cxn modelId="{8261C346-6376-8C45-B78F-AFCD22319181}" type="presOf" srcId="{0FE9899A-20DF-D541-A4ED-BEC989437A28}" destId="{8630652C-34F9-F340-8116-148C1E8E299A}" srcOrd="0" destOrd="0" presId="urn:microsoft.com/office/officeart/2008/layout/LinedList"/>
    <dgm:cxn modelId="{2234FE60-39EE-1A41-ACCA-438B556AC961}" srcId="{B010F89C-AC5A-9040-9DCA-1FFEEB34C799}" destId="{77E2F882-FE65-F847-B2CC-808B381FF4FB}" srcOrd="1" destOrd="0" parTransId="{7B138F88-FC94-3A4E-AEDA-8C97C671327D}" sibTransId="{9853606A-22C3-7143-9D57-E9E8372BA511}"/>
    <dgm:cxn modelId="{F7B0CE1B-A5F6-664B-8F70-33C5DAAD946D}" type="presOf" srcId="{B010F89C-AC5A-9040-9DCA-1FFEEB34C799}" destId="{63C05D5A-3DE6-3E43-AD92-9BB5915D54D0}" srcOrd="0" destOrd="0" presId="urn:microsoft.com/office/officeart/2008/layout/LinedList"/>
    <dgm:cxn modelId="{A8B8BF3E-CECB-7F4C-B508-2E3CE0BE2E7F}" srcId="{B010F89C-AC5A-9040-9DCA-1FFEEB34C799}" destId="{FBC9FEE7-57F5-2745-B716-D62D28CDBCDE}" srcOrd="2" destOrd="0" parTransId="{8AA9B290-6336-2345-95F5-C6E6C0760238}" sibTransId="{C97F3F8B-53ED-9D46-956B-7DC3A4DE911E}"/>
    <dgm:cxn modelId="{84CCE7D3-346B-D247-80CF-2E470F1CE69F}" type="presOf" srcId="{77E2F882-FE65-F847-B2CC-808B381FF4FB}" destId="{C358C165-943C-A849-AB4D-1F6D4FB4D876}" srcOrd="0" destOrd="0" presId="urn:microsoft.com/office/officeart/2008/layout/LinedList"/>
    <dgm:cxn modelId="{4D3C4384-AFC3-F54A-9D0D-ACF89A3D233D}" type="presOf" srcId="{35BC961D-114B-0147-B7BB-4605C219D82F}" destId="{5AA18AB3-949D-5D4D-A5A6-3A70D2B4FC07}" srcOrd="0" destOrd="0" presId="urn:microsoft.com/office/officeart/2008/layout/LinedList"/>
    <dgm:cxn modelId="{16572299-202D-1740-9B61-59DE03F74BC4}" srcId="{CA17B76D-924C-F541-8878-90E4DEC71E91}" destId="{4BA60EB6-C3BF-CC47-A4A6-D21008C44A56}" srcOrd="2" destOrd="0" parTransId="{4E475702-8E72-074D-BCC6-5DC64B2D398C}" sibTransId="{CDB71854-21F0-8B47-A56E-09E7D4195A11}"/>
    <dgm:cxn modelId="{C11FDF51-F929-354E-B3C8-9CF14B258AFC}" type="presOf" srcId="{F9028195-8B60-9D4F-8665-D3F6A3452CA4}" destId="{D23DCE70-D299-FC43-B84F-614F170A432A}" srcOrd="0" destOrd="0" presId="urn:microsoft.com/office/officeart/2008/layout/LinedList"/>
    <dgm:cxn modelId="{6CAF6C7C-00C4-9A4F-9932-AAF79F6254CB}" type="presOf" srcId="{CA17B76D-924C-F541-8878-90E4DEC71E91}" destId="{ADE5AC0D-0366-8249-8CC0-0CF9CCC4A7AA}" srcOrd="0" destOrd="0" presId="urn:microsoft.com/office/officeart/2008/layout/LinedList"/>
    <dgm:cxn modelId="{3AF46B1A-6B43-FB4A-8167-396ABE5588F7}" srcId="{CA17B76D-924C-F541-8878-90E4DEC71E91}" destId="{4E8C2840-4167-C540-B2D3-1A15EBE3B7CB}" srcOrd="0" destOrd="0" parTransId="{548C262F-B328-4446-8B91-A03BF782F8F9}" sibTransId="{716C964B-97D9-B841-9BDB-AA3C0ACD062A}"/>
    <dgm:cxn modelId="{B04ADECE-77F9-0045-B9CE-9ED529379A88}" srcId="{77E2F882-FE65-F847-B2CC-808B381FF4FB}" destId="{6825FA62-7B19-F540-ADA5-8DE83070FC64}" srcOrd="0" destOrd="0" parTransId="{C42AC254-FFB7-4F4B-A543-B676C4549449}" sibTransId="{FA42A5F4-A452-F140-8B7C-058C1607F4A7}"/>
    <dgm:cxn modelId="{B42E70FE-B1E5-7042-87F0-5733678CFF0F}" type="presOf" srcId="{4E7E3005-CA45-C741-984C-F2226BEA13F1}" destId="{28919451-DF52-9948-A4F1-3151C59C59A4}" srcOrd="0" destOrd="0" presId="urn:microsoft.com/office/officeart/2008/layout/LinedList"/>
    <dgm:cxn modelId="{FE065E81-9A8F-224D-A8EB-66192E34258A}" srcId="{0FE9899A-20DF-D541-A4ED-BEC989437A28}" destId="{A78A136F-1081-5940-827A-44D637A1A094}" srcOrd="0" destOrd="0" parTransId="{6C4D585A-A767-5540-B00F-E6158A5866C7}" sibTransId="{C40D7B45-4B76-4943-B116-DCE3B6C933DC}"/>
    <dgm:cxn modelId="{EA0FF4BF-E962-D44E-B7D3-5003A945B1AC}" srcId="{B010F89C-AC5A-9040-9DCA-1FFEEB34C799}" destId="{0FE9899A-20DF-D541-A4ED-BEC989437A28}" srcOrd="0" destOrd="0" parTransId="{E25F572E-FA4C-2B46-B441-548D0187F27F}" sibTransId="{6A8F8605-B3BB-084C-B1CD-900CDF7B2189}"/>
    <dgm:cxn modelId="{BBA232F0-AB45-A447-B177-FF699EE23CF1}" srcId="{0FE9899A-20DF-D541-A4ED-BEC989437A28}" destId="{35BC961D-114B-0147-B7BB-4605C219D82F}" srcOrd="1" destOrd="0" parTransId="{73CFE400-3CAD-D041-A71B-2198340A8C9D}" sibTransId="{9AF6CBF8-F681-9549-B8B7-B9E939F30757}"/>
    <dgm:cxn modelId="{B78DE6C0-A780-F249-A958-4D2AA1E6FE5C}" srcId="{0FE9899A-20DF-D541-A4ED-BEC989437A28}" destId="{B38E5A47-254D-3F4C-AE82-D8B8C283A608}" srcOrd="2" destOrd="0" parTransId="{6C2BC30C-B7A3-1C47-9E68-93053F0464DC}" sibTransId="{B8200CE9-B886-6046-A414-A06F5ACEE2C4}"/>
    <dgm:cxn modelId="{FD8BCDD5-7EE3-4941-9B63-76F334AF672C}" type="presOf" srcId="{B38E5A47-254D-3F4C-AE82-D8B8C283A608}" destId="{EC98EB45-A183-DA47-B1BA-AB5E36935464}" srcOrd="0" destOrd="0" presId="urn:microsoft.com/office/officeart/2008/layout/LinedList"/>
    <dgm:cxn modelId="{6E17618D-EC5E-8147-9852-E637F124D414}" type="presOf" srcId="{4E8C2840-4167-C540-B2D3-1A15EBE3B7CB}" destId="{0E637BA5-174C-9549-998D-BEA72D4E3F00}" srcOrd="0" destOrd="0" presId="urn:microsoft.com/office/officeart/2008/layout/LinedList"/>
    <dgm:cxn modelId="{6CC59529-04D6-4944-9118-519D32F9C0F2}" srcId="{CA17B76D-924C-F541-8878-90E4DEC71E91}" destId="{F9028195-8B60-9D4F-8665-D3F6A3452CA4}" srcOrd="1" destOrd="0" parTransId="{A6CD9ECF-5D9F-0447-ABE3-42BA13ACA46D}" sibTransId="{6BC3C05F-AF95-BD45-AAC7-6D1B05598CE9}"/>
    <dgm:cxn modelId="{B14CEF33-D539-2D4E-B94E-3BCC46E147A7}" type="presOf" srcId="{FBC9FEE7-57F5-2745-B716-D62D28CDBCDE}" destId="{CDC8CF03-C5F4-F547-A9B0-97898A942E7F}" srcOrd="0" destOrd="0" presId="urn:microsoft.com/office/officeart/2008/layout/LinedList"/>
    <dgm:cxn modelId="{2BEF0071-6374-8E46-8D3D-EEAF19F03784}" type="presOf" srcId="{2D9E5864-C36B-9541-9850-12783651F4FA}" destId="{235FD531-C3CF-C24A-9386-A32D3A11C28E}" srcOrd="0" destOrd="0" presId="urn:microsoft.com/office/officeart/2008/layout/LinedList"/>
    <dgm:cxn modelId="{AD512C47-7984-C04C-A79B-B445645C9028}" srcId="{FBC9FEE7-57F5-2745-B716-D62D28CDBCDE}" destId="{81AC201B-95E6-4545-9C94-3F5CA699CC43}" srcOrd="0" destOrd="0" parTransId="{AA4A8CBC-F2FB-454E-BD7B-EAFFB9A5B0BB}" sibTransId="{ED1904F5-537C-2940-9487-33F41D3D37B4}"/>
    <dgm:cxn modelId="{5985D0F5-8208-0042-B390-BCB251D0B9B0}" type="presOf" srcId="{4BA60EB6-C3BF-CC47-A4A6-D21008C44A56}" destId="{C6E6A5A0-5FED-9B40-9EA9-79470B30CEE8}" srcOrd="0" destOrd="0" presId="urn:microsoft.com/office/officeart/2008/layout/LinedList"/>
    <dgm:cxn modelId="{BBC78B49-2195-E948-B5AA-3407FDC593B7}" type="presOf" srcId="{81AC201B-95E6-4545-9C94-3F5CA699CC43}" destId="{1A5BB1A2-FC98-434C-A9B2-8D74A637F4EB}" srcOrd="0" destOrd="0" presId="urn:microsoft.com/office/officeart/2008/layout/LinedList"/>
    <dgm:cxn modelId="{B2DE11F9-6672-494F-A9F2-3A216801B469}" type="presOf" srcId="{6825FA62-7B19-F540-ADA5-8DE83070FC64}" destId="{ACC84B6F-EC51-2049-AFAD-8E8A4622B8DA}" srcOrd="0" destOrd="0" presId="urn:microsoft.com/office/officeart/2008/layout/LinedList"/>
    <dgm:cxn modelId="{A179648D-AF6A-DE4E-A874-3EF739425A53}" srcId="{FBC9FEE7-57F5-2745-B716-D62D28CDBCDE}" destId="{4E7E3005-CA45-C741-984C-F2226BEA13F1}" srcOrd="1" destOrd="0" parTransId="{3A13E6CF-6157-2E44-8E7B-30FB543932EB}" sibTransId="{6DA6B8F7-AAF3-014C-943D-A295132EAD5F}"/>
    <dgm:cxn modelId="{1C672C26-B98D-944A-AE06-086547151C74}" type="presParOf" srcId="{63C05D5A-3DE6-3E43-AD92-9BB5915D54D0}" destId="{BD4EDD2D-8512-BC47-99F4-FF05F95FA152}" srcOrd="0" destOrd="0" presId="urn:microsoft.com/office/officeart/2008/layout/LinedList"/>
    <dgm:cxn modelId="{C905EDAF-FD57-5B47-AE18-986463ACA655}" type="presParOf" srcId="{63C05D5A-3DE6-3E43-AD92-9BB5915D54D0}" destId="{41E418CE-0C33-5D4E-84D1-9D096A99D04F}" srcOrd="1" destOrd="0" presId="urn:microsoft.com/office/officeart/2008/layout/LinedList"/>
    <dgm:cxn modelId="{0C64B803-0428-3D43-861D-5017A60A12FA}" type="presParOf" srcId="{41E418CE-0C33-5D4E-84D1-9D096A99D04F}" destId="{8630652C-34F9-F340-8116-148C1E8E299A}" srcOrd="0" destOrd="0" presId="urn:microsoft.com/office/officeart/2008/layout/LinedList"/>
    <dgm:cxn modelId="{D45896AE-F5E3-0847-B341-E5B7178394A8}" type="presParOf" srcId="{41E418CE-0C33-5D4E-84D1-9D096A99D04F}" destId="{BF5B53F6-38F2-FB42-89B1-6DADBF6C9CC4}" srcOrd="1" destOrd="0" presId="urn:microsoft.com/office/officeart/2008/layout/LinedList"/>
    <dgm:cxn modelId="{3E4CC8F5-4AA3-424E-ADF9-C4CD7C52C3D3}" type="presParOf" srcId="{BF5B53F6-38F2-FB42-89B1-6DADBF6C9CC4}" destId="{37A4FFF1-D021-EA40-9BEE-33C6889DC831}" srcOrd="0" destOrd="0" presId="urn:microsoft.com/office/officeart/2008/layout/LinedList"/>
    <dgm:cxn modelId="{4673A09F-B263-A246-998A-32BC3706BE18}" type="presParOf" srcId="{BF5B53F6-38F2-FB42-89B1-6DADBF6C9CC4}" destId="{154DD188-E867-EE42-8371-F2D8D8AB7994}" srcOrd="1" destOrd="0" presId="urn:microsoft.com/office/officeart/2008/layout/LinedList"/>
    <dgm:cxn modelId="{939C9D20-FF04-3F46-BEF8-7C9B35830E79}" type="presParOf" srcId="{154DD188-E867-EE42-8371-F2D8D8AB7994}" destId="{F6962E97-0CE5-0E4B-AA80-A7D92A451A42}" srcOrd="0" destOrd="0" presId="urn:microsoft.com/office/officeart/2008/layout/LinedList"/>
    <dgm:cxn modelId="{60235619-8AFD-C84B-8953-A9A5905CA0D6}" type="presParOf" srcId="{154DD188-E867-EE42-8371-F2D8D8AB7994}" destId="{6BDF479D-ECCC-A241-B0B2-D9C16D3A2918}" srcOrd="1" destOrd="0" presId="urn:microsoft.com/office/officeart/2008/layout/LinedList"/>
    <dgm:cxn modelId="{2A581669-6768-F240-9C33-7AB17731A073}" type="presParOf" srcId="{154DD188-E867-EE42-8371-F2D8D8AB7994}" destId="{542B5EF2-2C18-7B42-B998-D91746B05F35}" srcOrd="2" destOrd="0" presId="urn:microsoft.com/office/officeart/2008/layout/LinedList"/>
    <dgm:cxn modelId="{74ED55CB-7EDD-0F4B-938D-E5F919977DD9}" type="presParOf" srcId="{BF5B53F6-38F2-FB42-89B1-6DADBF6C9CC4}" destId="{85060764-8451-D947-BB42-386C67173D82}" srcOrd="2" destOrd="0" presId="urn:microsoft.com/office/officeart/2008/layout/LinedList"/>
    <dgm:cxn modelId="{963C010E-262D-1D4A-B491-7902E73DE9CA}" type="presParOf" srcId="{BF5B53F6-38F2-FB42-89B1-6DADBF6C9CC4}" destId="{E3582F38-82AA-8C42-9CFA-90FFD7BF7C30}" srcOrd="3" destOrd="0" presId="urn:microsoft.com/office/officeart/2008/layout/LinedList"/>
    <dgm:cxn modelId="{DED3EA30-F720-EF46-AFF3-FA083BDA68AB}" type="presParOf" srcId="{BF5B53F6-38F2-FB42-89B1-6DADBF6C9CC4}" destId="{BA69A497-7F12-714C-9B9E-A583BD9BE3BE}" srcOrd="4" destOrd="0" presId="urn:microsoft.com/office/officeart/2008/layout/LinedList"/>
    <dgm:cxn modelId="{93214BBE-4B63-B744-A3E7-F14D8FB07333}" type="presParOf" srcId="{BA69A497-7F12-714C-9B9E-A583BD9BE3BE}" destId="{4861BE4A-CCBA-A54B-8EEE-005D86B4C4BC}" srcOrd="0" destOrd="0" presId="urn:microsoft.com/office/officeart/2008/layout/LinedList"/>
    <dgm:cxn modelId="{B251949B-5EE0-8644-8FA4-17CA5DD8E6D3}" type="presParOf" srcId="{BA69A497-7F12-714C-9B9E-A583BD9BE3BE}" destId="{5AA18AB3-949D-5D4D-A5A6-3A70D2B4FC07}" srcOrd="1" destOrd="0" presId="urn:microsoft.com/office/officeart/2008/layout/LinedList"/>
    <dgm:cxn modelId="{A6091DE7-EF5B-1645-803F-CA5D7E58EEE1}" type="presParOf" srcId="{BA69A497-7F12-714C-9B9E-A583BD9BE3BE}" destId="{395C464B-6107-B44E-9F4C-BBFABACB2E42}" srcOrd="2" destOrd="0" presId="urn:microsoft.com/office/officeart/2008/layout/LinedList"/>
    <dgm:cxn modelId="{5C7720B4-0212-194A-AA4E-869CC286735E}" type="presParOf" srcId="{BF5B53F6-38F2-FB42-89B1-6DADBF6C9CC4}" destId="{FF3D57A7-18B2-4F49-BE59-F824D208F8C9}" srcOrd="5" destOrd="0" presId="urn:microsoft.com/office/officeart/2008/layout/LinedList"/>
    <dgm:cxn modelId="{9B721EEB-AEE8-7645-8F28-30C46EA73893}" type="presParOf" srcId="{BF5B53F6-38F2-FB42-89B1-6DADBF6C9CC4}" destId="{5F4222B1-51EC-1944-8FF3-8A06B3D27FCB}" srcOrd="6" destOrd="0" presId="urn:microsoft.com/office/officeart/2008/layout/LinedList"/>
    <dgm:cxn modelId="{F5D67A41-BA3C-2F49-B81F-0495D2CE22DC}" type="presParOf" srcId="{BF5B53F6-38F2-FB42-89B1-6DADBF6C9CC4}" destId="{3BCE7421-0955-9A4F-BD17-7C88D07E5347}" srcOrd="7" destOrd="0" presId="urn:microsoft.com/office/officeart/2008/layout/LinedList"/>
    <dgm:cxn modelId="{6B45A632-476A-6B42-BCDB-D8744D24F682}" type="presParOf" srcId="{3BCE7421-0955-9A4F-BD17-7C88D07E5347}" destId="{8E7ABF71-FFE0-BF41-8344-DD2ED7A2985E}" srcOrd="0" destOrd="0" presId="urn:microsoft.com/office/officeart/2008/layout/LinedList"/>
    <dgm:cxn modelId="{56545E06-79D9-D94B-BC23-5E19F6E1723E}" type="presParOf" srcId="{3BCE7421-0955-9A4F-BD17-7C88D07E5347}" destId="{EC98EB45-A183-DA47-B1BA-AB5E36935464}" srcOrd="1" destOrd="0" presId="urn:microsoft.com/office/officeart/2008/layout/LinedList"/>
    <dgm:cxn modelId="{DE2F5124-6FC4-6B47-A443-9C9E10F53C4D}" type="presParOf" srcId="{3BCE7421-0955-9A4F-BD17-7C88D07E5347}" destId="{4FE34576-8E17-0C47-8A54-96D12BFDB30D}" srcOrd="2" destOrd="0" presId="urn:microsoft.com/office/officeart/2008/layout/LinedList"/>
    <dgm:cxn modelId="{60A5DE11-2529-BA40-A017-D5F7D179C5A1}" type="presParOf" srcId="{BF5B53F6-38F2-FB42-89B1-6DADBF6C9CC4}" destId="{1218DD5C-D4A3-2E4E-9990-DEEDABD5A809}" srcOrd="8" destOrd="0" presId="urn:microsoft.com/office/officeart/2008/layout/LinedList"/>
    <dgm:cxn modelId="{54363707-4C7B-9C47-A83C-8D1910D71D9F}" type="presParOf" srcId="{BF5B53F6-38F2-FB42-89B1-6DADBF6C9CC4}" destId="{CF9B823A-EB08-9B4E-92DF-805DCB00ED85}" srcOrd="9" destOrd="0" presId="urn:microsoft.com/office/officeart/2008/layout/LinedList"/>
    <dgm:cxn modelId="{DF97CB41-FDD5-0B41-9EF8-F53E6DD124EC}" type="presParOf" srcId="{63C05D5A-3DE6-3E43-AD92-9BB5915D54D0}" destId="{DC49FC40-5418-8346-A8EF-8C2963F15D56}" srcOrd="2" destOrd="0" presId="urn:microsoft.com/office/officeart/2008/layout/LinedList"/>
    <dgm:cxn modelId="{30D36D08-7951-2E43-8004-833B1DE9E047}" type="presParOf" srcId="{63C05D5A-3DE6-3E43-AD92-9BB5915D54D0}" destId="{6B56DE49-D20E-2345-A585-07A1D330C4FF}" srcOrd="3" destOrd="0" presId="urn:microsoft.com/office/officeart/2008/layout/LinedList"/>
    <dgm:cxn modelId="{EE90E158-4F37-DF44-AA53-F7A38D5A2A89}" type="presParOf" srcId="{6B56DE49-D20E-2345-A585-07A1D330C4FF}" destId="{C358C165-943C-A849-AB4D-1F6D4FB4D876}" srcOrd="0" destOrd="0" presId="urn:microsoft.com/office/officeart/2008/layout/LinedList"/>
    <dgm:cxn modelId="{5CA1555D-4D4E-8F42-8853-8251609FC863}" type="presParOf" srcId="{6B56DE49-D20E-2345-A585-07A1D330C4FF}" destId="{B4512170-2FBF-8948-826E-48578B8BD548}" srcOrd="1" destOrd="0" presId="urn:microsoft.com/office/officeart/2008/layout/LinedList"/>
    <dgm:cxn modelId="{FF7F67AB-BBE9-8E46-894F-E14D95927B57}" type="presParOf" srcId="{B4512170-2FBF-8948-826E-48578B8BD548}" destId="{6C32793E-2468-E241-A93E-BD7F326972C0}" srcOrd="0" destOrd="0" presId="urn:microsoft.com/office/officeart/2008/layout/LinedList"/>
    <dgm:cxn modelId="{BFDFD162-4798-AC41-BF7E-7DFE7CF94989}" type="presParOf" srcId="{B4512170-2FBF-8948-826E-48578B8BD548}" destId="{6E7E9C69-909E-F847-ADE5-9EE6183DBFD9}" srcOrd="1" destOrd="0" presId="urn:microsoft.com/office/officeart/2008/layout/LinedList"/>
    <dgm:cxn modelId="{40C3277D-DD0A-E241-831A-34337EAC8229}" type="presParOf" srcId="{6E7E9C69-909E-F847-ADE5-9EE6183DBFD9}" destId="{553F1EBA-8846-1D44-924B-B808319DD497}" srcOrd="0" destOrd="0" presId="urn:microsoft.com/office/officeart/2008/layout/LinedList"/>
    <dgm:cxn modelId="{46307883-6CC1-0C44-9965-B30D9D2713EE}" type="presParOf" srcId="{6E7E9C69-909E-F847-ADE5-9EE6183DBFD9}" destId="{ACC84B6F-EC51-2049-AFAD-8E8A4622B8DA}" srcOrd="1" destOrd="0" presId="urn:microsoft.com/office/officeart/2008/layout/LinedList"/>
    <dgm:cxn modelId="{765C3CA2-ECCF-2C43-B6EC-B3BB7CA29253}" type="presParOf" srcId="{6E7E9C69-909E-F847-ADE5-9EE6183DBFD9}" destId="{DA3D6FF3-BE63-5842-BAA0-939AFB189D52}" srcOrd="2" destOrd="0" presId="urn:microsoft.com/office/officeart/2008/layout/LinedList"/>
    <dgm:cxn modelId="{66753808-9541-8140-9110-5C498F023483}" type="presParOf" srcId="{B4512170-2FBF-8948-826E-48578B8BD548}" destId="{0D586342-ED5F-8545-953B-3870FFAE6EDF}" srcOrd="2" destOrd="0" presId="urn:microsoft.com/office/officeart/2008/layout/LinedList"/>
    <dgm:cxn modelId="{50395D25-EA29-4541-A46F-A2E206EC57E6}" type="presParOf" srcId="{B4512170-2FBF-8948-826E-48578B8BD548}" destId="{8BF94918-27F6-CB41-B3B5-1C726465CBE6}" srcOrd="3" destOrd="0" presId="urn:microsoft.com/office/officeart/2008/layout/LinedList"/>
    <dgm:cxn modelId="{0D87D09F-A11A-3F4B-8773-CF27B214BBBA}" type="presParOf" srcId="{63C05D5A-3DE6-3E43-AD92-9BB5915D54D0}" destId="{9ECC32FA-2F41-184B-B849-28BEA248AD78}" srcOrd="4" destOrd="0" presId="urn:microsoft.com/office/officeart/2008/layout/LinedList"/>
    <dgm:cxn modelId="{C5A74310-E237-2146-8677-8CA8EC4CD7A2}" type="presParOf" srcId="{63C05D5A-3DE6-3E43-AD92-9BB5915D54D0}" destId="{01B02B9E-9F24-7349-95ED-151E3B8B0BBA}" srcOrd="5" destOrd="0" presId="urn:microsoft.com/office/officeart/2008/layout/LinedList"/>
    <dgm:cxn modelId="{AE047E8D-701B-024C-ADE5-2EA5DCAAF1E5}" type="presParOf" srcId="{01B02B9E-9F24-7349-95ED-151E3B8B0BBA}" destId="{CDC8CF03-C5F4-F547-A9B0-97898A942E7F}" srcOrd="0" destOrd="0" presId="urn:microsoft.com/office/officeart/2008/layout/LinedList"/>
    <dgm:cxn modelId="{298BE6CC-535F-E946-B6EC-5101B39BC202}" type="presParOf" srcId="{01B02B9E-9F24-7349-95ED-151E3B8B0BBA}" destId="{3C11EB92-A500-924A-B5AA-B50610ED3A97}" srcOrd="1" destOrd="0" presId="urn:microsoft.com/office/officeart/2008/layout/LinedList"/>
    <dgm:cxn modelId="{1A35D3A0-9CD8-1641-8F79-AB3906388970}" type="presParOf" srcId="{3C11EB92-A500-924A-B5AA-B50610ED3A97}" destId="{4EA8D212-0B4C-494F-A981-CFF58D028A59}" srcOrd="0" destOrd="0" presId="urn:microsoft.com/office/officeart/2008/layout/LinedList"/>
    <dgm:cxn modelId="{91948730-B58F-BB46-8AF0-0288497E994B}" type="presParOf" srcId="{3C11EB92-A500-924A-B5AA-B50610ED3A97}" destId="{32E0E87E-F477-FF43-8EE8-71E2D63A9EB0}" srcOrd="1" destOrd="0" presId="urn:microsoft.com/office/officeart/2008/layout/LinedList"/>
    <dgm:cxn modelId="{D9A6C659-3F1D-7A48-88CB-7EE73AB1D801}" type="presParOf" srcId="{32E0E87E-F477-FF43-8EE8-71E2D63A9EB0}" destId="{23A1C32A-DB5C-1845-B8F0-DA616D32C348}" srcOrd="0" destOrd="0" presId="urn:microsoft.com/office/officeart/2008/layout/LinedList"/>
    <dgm:cxn modelId="{56D3B01C-5C25-1549-A260-E34AA1B36A3C}" type="presParOf" srcId="{32E0E87E-F477-FF43-8EE8-71E2D63A9EB0}" destId="{1A5BB1A2-FC98-434C-A9B2-8D74A637F4EB}" srcOrd="1" destOrd="0" presId="urn:microsoft.com/office/officeart/2008/layout/LinedList"/>
    <dgm:cxn modelId="{B7E16C2C-4798-E94F-9EB9-FC63DB389623}" type="presParOf" srcId="{32E0E87E-F477-FF43-8EE8-71E2D63A9EB0}" destId="{81E39D35-298F-BB46-80BA-6F7E0565DC6A}" srcOrd="2" destOrd="0" presId="urn:microsoft.com/office/officeart/2008/layout/LinedList"/>
    <dgm:cxn modelId="{1AE543A7-4DA4-5342-8752-3BC885F952C6}" type="presParOf" srcId="{3C11EB92-A500-924A-B5AA-B50610ED3A97}" destId="{035FC2FA-5AA1-B64F-9BD0-D1F44B09ED31}" srcOrd="2" destOrd="0" presId="urn:microsoft.com/office/officeart/2008/layout/LinedList"/>
    <dgm:cxn modelId="{FEED0B5D-9954-894C-BF26-BE62DE18ED37}" type="presParOf" srcId="{3C11EB92-A500-924A-B5AA-B50610ED3A97}" destId="{650E0269-0E3E-5C41-8FE6-47DA83D1A246}" srcOrd="3" destOrd="0" presId="urn:microsoft.com/office/officeart/2008/layout/LinedList"/>
    <dgm:cxn modelId="{3D20D379-DE05-7448-9F9C-E63DFAABD76C}" type="presParOf" srcId="{3C11EB92-A500-924A-B5AA-B50610ED3A97}" destId="{4836F633-5629-A24A-8808-10386906A35D}" srcOrd="4" destOrd="0" presId="urn:microsoft.com/office/officeart/2008/layout/LinedList"/>
    <dgm:cxn modelId="{8DBFBA29-DE43-9F40-A6C0-D4FD4F5AE032}" type="presParOf" srcId="{4836F633-5629-A24A-8808-10386906A35D}" destId="{9089B592-16D2-DD4E-962B-A7EC8A5E8B87}" srcOrd="0" destOrd="0" presId="urn:microsoft.com/office/officeart/2008/layout/LinedList"/>
    <dgm:cxn modelId="{9E5AAE85-31C4-CB42-BBC6-D3136AE8EF3C}" type="presParOf" srcId="{4836F633-5629-A24A-8808-10386906A35D}" destId="{28919451-DF52-9948-A4F1-3151C59C59A4}" srcOrd="1" destOrd="0" presId="urn:microsoft.com/office/officeart/2008/layout/LinedList"/>
    <dgm:cxn modelId="{84322A73-003C-2D46-A871-C0B94F9BFB00}" type="presParOf" srcId="{4836F633-5629-A24A-8808-10386906A35D}" destId="{87A07062-277F-6A49-A9DD-A6CF1EBE3F48}" srcOrd="2" destOrd="0" presId="urn:microsoft.com/office/officeart/2008/layout/LinedList"/>
    <dgm:cxn modelId="{106667BB-D21E-7745-8DCC-A34AB3C66128}" type="presParOf" srcId="{3C11EB92-A500-924A-B5AA-B50610ED3A97}" destId="{9FE605BE-C4BC-A54B-B28C-55E0DB298B6A}" srcOrd="5" destOrd="0" presId="urn:microsoft.com/office/officeart/2008/layout/LinedList"/>
    <dgm:cxn modelId="{90F3F787-D48E-E442-8DCE-850EDE890743}" type="presParOf" srcId="{3C11EB92-A500-924A-B5AA-B50610ED3A97}" destId="{0375F7AD-F5F4-5543-ABCB-132801202856}" srcOrd="6" destOrd="0" presId="urn:microsoft.com/office/officeart/2008/layout/LinedList"/>
    <dgm:cxn modelId="{DFE1BA06-EE34-7B41-B2F8-C87010BAB999}" type="presParOf" srcId="{3C11EB92-A500-924A-B5AA-B50610ED3A97}" destId="{CB4F6BAB-89E2-B041-8764-2FA27487C340}" srcOrd="7" destOrd="0" presId="urn:microsoft.com/office/officeart/2008/layout/LinedList"/>
    <dgm:cxn modelId="{5D11F9ED-E73A-794F-B9A6-D6D9AB784797}" type="presParOf" srcId="{CB4F6BAB-89E2-B041-8764-2FA27487C340}" destId="{448173AD-EDC9-8B45-B64E-87080B544CE8}" srcOrd="0" destOrd="0" presId="urn:microsoft.com/office/officeart/2008/layout/LinedList"/>
    <dgm:cxn modelId="{AACFEAD9-7D3C-DA4E-A56C-B3C343DF0817}" type="presParOf" srcId="{CB4F6BAB-89E2-B041-8764-2FA27487C340}" destId="{235FD531-C3CF-C24A-9386-A32D3A11C28E}" srcOrd="1" destOrd="0" presId="urn:microsoft.com/office/officeart/2008/layout/LinedList"/>
    <dgm:cxn modelId="{DD2EC499-28FE-2942-A759-0F13BBBB7747}" type="presParOf" srcId="{CB4F6BAB-89E2-B041-8764-2FA27487C340}" destId="{54D4CC29-F888-A240-BE1D-5F5A9B5FE35F}" srcOrd="2" destOrd="0" presId="urn:microsoft.com/office/officeart/2008/layout/LinedList"/>
    <dgm:cxn modelId="{5CBBE754-7FD9-2F41-A334-C9A6752CF66A}" type="presParOf" srcId="{3C11EB92-A500-924A-B5AA-B50610ED3A97}" destId="{BC7459E8-1DC0-B14E-9AB1-761E1AB1C319}" srcOrd="8" destOrd="0" presId="urn:microsoft.com/office/officeart/2008/layout/LinedList"/>
    <dgm:cxn modelId="{463D3107-0FDB-7D4D-AE2D-7227940AAD2D}" type="presParOf" srcId="{3C11EB92-A500-924A-B5AA-B50610ED3A97}" destId="{A2414338-822A-3146-AF7D-18CA95BC4B57}" srcOrd="9" destOrd="0" presId="urn:microsoft.com/office/officeart/2008/layout/LinedList"/>
    <dgm:cxn modelId="{06235FF4-510D-E74D-A535-CC505D319054}" type="presParOf" srcId="{63C05D5A-3DE6-3E43-AD92-9BB5915D54D0}" destId="{4D95A8F0-C26B-6946-AB7F-6087672967B3}" srcOrd="6" destOrd="0" presId="urn:microsoft.com/office/officeart/2008/layout/LinedList"/>
    <dgm:cxn modelId="{6F6AA076-AB12-064A-A334-A7F7F5B244EA}" type="presParOf" srcId="{63C05D5A-3DE6-3E43-AD92-9BB5915D54D0}" destId="{67226ADD-7612-6D41-B459-1D46E3552E03}" srcOrd="7" destOrd="0" presId="urn:microsoft.com/office/officeart/2008/layout/LinedList"/>
    <dgm:cxn modelId="{9D747F69-DF95-4442-90C5-8FDC9C4AC534}" type="presParOf" srcId="{67226ADD-7612-6D41-B459-1D46E3552E03}" destId="{ADE5AC0D-0366-8249-8CC0-0CF9CCC4A7AA}" srcOrd="0" destOrd="0" presId="urn:microsoft.com/office/officeart/2008/layout/LinedList"/>
    <dgm:cxn modelId="{5AF740F6-6A6C-D342-805D-E85C34A24363}" type="presParOf" srcId="{67226ADD-7612-6D41-B459-1D46E3552E03}" destId="{723552E9-57E0-D44F-B818-EC0737D7F16B}" srcOrd="1" destOrd="0" presId="urn:microsoft.com/office/officeart/2008/layout/LinedList"/>
    <dgm:cxn modelId="{513648D5-63AE-A842-8734-8442DE72181D}" type="presParOf" srcId="{723552E9-57E0-D44F-B818-EC0737D7F16B}" destId="{D7ACF667-2707-AE43-8019-97BE43FE4653}" srcOrd="0" destOrd="0" presId="urn:microsoft.com/office/officeart/2008/layout/LinedList"/>
    <dgm:cxn modelId="{AB8D8B6B-992A-0643-9EE7-FF84768FD25E}" type="presParOf" srcId="{723552E9-57E0-D44F-B818-EC0737D7F16B}" destId="{019BD2C4-7DC1-B240-9D05-58B797019D24}" srcOrd="1" destOrd="0" presId="urn:microsoft.com/office/officeart/2008/layout/LinedList"/>
    <dgm:cxn modelId="{D93BD9AF-97B3-3649-845D-3A12AFED24BF}" type="presParOf" srcId="{019BD2C4-7DC1-B240-9D05-58B797019D24}" destId="{03C2766F-A77C-5146-AE62-A4DFE11830D7}" srcOrd="0" destOrd="0" presId="urn:microsoft.com/office/officeart/2008/layout/LinedList"/>
    <dgm:cxn modelId="{52DA4DC4-CF5A-4D4D-A335-7B84B42BD977}" type="presParOf" srcId="{019BD2C4-7DC1-B240-9D05-58B797019D24}" destId="{0E637BA5-174C-9549-998D-BEA72D4E3F00}" srcOrd="1" destOrd="0" presId="urn:microsoft.com/office/officeart/2008/layout/LinedList"/>
    <dgm:cxn modelId="{353E69CD-A988-2C4C-AEF0-D2DDE9B148E6}" type="presParOf" srcId="{019BD2C4-7DC1-B240-9D05-58B797019D24}" destId="{D9E5D0EE-8098-494F-A30F-7AA3AC69C5BA}" srcOrd="2" destOrd="0" presId="urn:microsoft.com/office/officeart/2008/layout/LinedList"/>
    <dgm:cxn modelId="{D13A509A-8AA1-964C-A4F1-589F71DD002C}" type="presParOf" srcId="{723552E9-57E0-D44F-B818-EC0737D7F16B}" destId="{2F87A206-73CD-0B4F-BB19-51EBD219A5FE}" srcOrd="2" destOrd="0" presId="urn:microsoft.com/office/officeart/2008/layout/LinedList"/>
    <dgm:cxn modelId="{CE3DDB7E-3230-1542-BBB5-4BAD977B13A7}" type="presParOf" srcId="{723552E9-57E0-D44F-B818-EC0737D7F16B}" destId="{D9A15658-3D20-6F47-92CD-C39113795D41}" srcOrd="3" destOrd="0" presId="urn:microsoft.com/office/officeart/2008/layout/LinedList"/>
    <dgm:cxn modelId="{FD4C3299-9113-0D49-A498-6FBCA76E720C}" type="presParOf" srcId="{723552E9-57E0-D44F-B818-EC0737D7F16B}" destId="{4FFFEABA-2D9A-574F-BCCB-C1FD56B321AE}" srcOrd="4" destOrd="0" presId="urn:microsoft.com/office/officeart/2008/layout/LinedList"/>
    <dgm:cxn modelId="{8FF6A742-084A-5B41-B1CA-DAA32AB347F2}" type="presParOf" srcId="{4FFFEABA-2D9A-574F-BCCB-C1FD56B321AE}" destId="{AA7333D3-F18D-6F4F-A2D6-00EBD0F6D312}" srcOrd="0" destOrd="0" presId="urn:microsoft.com/office/officeart/2008/layout/LinedList"/>
    <dgm:cxn modelId="{D0C2A667-A35C-4B42-8832-C1749618D0D3}" type="presParOf" srcId="{4FFFEABA-2D9A-574F-BCCB-C1FD56B321AE}" destId="{D23DCE70-D299-FC43-B84F-614F170A432A}" srcOrd="1" destOrd="0" presId="urn:microsoft.com/office/officeart/2008/layout/LinedList"/>
    <dgm:cxn modelId="{1BF817AB-0BD8-D349-A39E-2C849E56A0FD}" type="presParOf" srcId="{4FFFEABA-2D9A-574F-BCCB-C1FD56B321AE}" destId="{998DF223-1FF1-FD46-8076-602114AB088F}" srcOrd="2" destOrd="0" presId="urn:microsoft.com/office/officeart/2008/layout/LinedList"/>
    <dgm:cxn modelId="{9814DDA9-B7C9-9449-B2A7-2B0DE5C470C6}" type="presParOf" srcId="{723552E9-57E0-D44F-B818-EC0737D7F16B}" destId="{B8CB12BC-156C-AB45-A42D-2A8135AF3E4E}" srcOrd="5" destOrd="0" presId="urn:microsoft.com/office/officeart/2008/layout/LinedList"/>
    <dgm:cxn modelId="{3291B722-9C31-0640-B947-40A8CCA1EB7B}" type="presParOf" srcId="{723552E9-57E0-D44F-B818-EC0737D7F16B}" destId="{FF6D5EA0-9FAB-5C47-87AA-31745BE32001}" srcOrd="6" destOrd="0" presId="urn:microsoft.com/office/officeart/2008/layout/LinedList"/>
    <dgm:cxn modelId="{7A743108-D444-AF49-9F99-959E0F06B1A4}" type="presParOf" srcId="{723552E9-57E0-D44F-B818-EC0737D7F16B}" destId="{7ADB3850-7DEB-1448-A0A7-42C66F49D049}" srcOrd="7" destOrd="0" presId="urn:microsoft.com/office/officeart/2008/layout/LinedList"/>
    <dgm:cxn modelId="{48860E9F-1D0E-9041-8706-BDCB39B81A6A}" type="presParOf" srcId="{7ADB3850-7DEB-1448-A0A7-42C66F49D049}" destId="{E8E8006E-6429-2041-9990-DCD1CC4645BB}" srcOrd="0" destOrd="0" presId="urn:microsoft.com/office/officeart/2008/layout/LinedList"/>
    <dgm:cxn modelId="{5E65B567-A4B5-684E-ACDF-7596E9FE4327}" type="presParOf" srcId="{7ADB3850-7DEB-1448-A0A7-42C66F49D049}" destId="{C6E6A5A0-5FED-9B40-9EA9-79470B30CEE8}" srcOrd="1" destOrd="0" presId="urn:microsoft.com/office/officeart/2008/layout/LinedList"/>
    <dgm:cxn modelId="{B1DF0A77-6A67-EE46-8EBF-8BBCD9964BD6}" type="presParOf" srcId="{7ADB3850-7DEB-1448-A0A7-42C66F49D049}" destId="{F5B5C353-0BDF-6647-A8A3-4E2C5504D61D}" srcOrd="2" destOrd="0" presId="urn:microsoft.com/office/officeart/2008/layout/LinedList"/>
    <dgm:cxn modelId="{E30374EC-400A-2548-B9B1-A9EAACD854AA}" type="presParOf" srcId="{723552E9-57E0-D44F-B818-EC0737D7F16B}" destId="{A84D7C57-A257-2143-98E5-437F4785B266}" srcOrd="8" destOrd="0" presId="urn:microsoft.com/office/officeart/2008/layout/LinedList"/>
    <dgm:cxn modelId="{D826A64B-6191-F048-B3DC-ECC9C81C17EA}" type="presParOf" srcId="{723552E9-57E0-D44F-B818-EC0737D7F16B}" destId="{6C28B982-17C4-A840-B8C6-3C0F8004CACA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2B87937A-D4DE-214C-9B38-FFCB17778284}" type="doc">
      <dgm:prSet loTypeId="urn:microsoft.com/office/officeart/2005/8/layout/defaul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433B7EC-F2BB-AD45-9BAB-6D3593A3FAC2}">
      <dgm:prSet phldrT="[Text]"/>
      <dgm:spPr>
        <a:solidFill>
          <a:schemeClr val="bg1"/>
        </a:solidFill>
      </dgm:spPr>
      <dgm:t>
        <a:bodyPr/>
        <a:lstStyle/>
        <a:p>
          <a:r>
            <a:rPr lang="en-US" dirty="0" smtClean="0">
              <a:latin typeface="Frenchpress" charset="0"/>
              <a:ea typeface="Frenchpress" charset="0"/>
              <a:cs typeface="Frenchpress" charset="0"/>
            </a:rPr>
            <a:t>Tokenization</a:t>
          </a:r>
          <a:endParaRPr lang="en-US" dirty="0">
            <a:latin typeface="Frenchpress" charset="0"/>
            <a:ea typeface="Frenchpress" charset="0"/>
            <a:cs typeface="Frenchpress" charset="0"/>
          </a:endParaRPr>
        </a:p>
      </dgm:t>
    </dgm:pt>
    <dgm:pt modelId="{B14883C9-AE01-A749-9948-307FD5D97635}" type="parTrans" cxnId="{6A7EB74C-33AB-4C43-9AD8-5E1EDC6A92F8}">
      <dgm:prSet/>
      <dgm:spPr/>
      <dgm:t>
        <a:bodyPr/>
        <a:lstStyle/>
        <a:p>
          <a:endParaRPr lang="en-US"/>
        </a:p>
      </dgm:t>
    </dgm:pt>
    <dgm:pt modelId="{DF7C72D0-F0C9-1D48-AEA8-433E7E49C5D5}" type="sibTrans" cxnId="{6A7EB74C-33AB-4C43-9AD8-5E1EDC6A92F8}">
      <dgm:prSet/>
      <dgm:spPr/>
      <dgm:t>
        <a:bodyPr/>
        <a:lstStyle/>
        <a:p>
          <a:endParaRPr lang="en-US"/>
        </a:p>
      </dgm:t>
    </dgm:pt>
    <dgm:pt modelId="{E5F754B5-FA62-EC49-9677-2E7784D8F5F1}">
      <dgm:prSet phldrT="[Text]"/>
      <dgm:spPr>
        <a:solidFill>
          <a:schemeClr val="bg1"/>
        </a:solidFill>
      </dgm:spPr>
      <dgm:t>
        <a:bodyPr/>
        <a:lstStyle/>
        <a:p>
          <a:r>
            <a:rPr lang="en-US" dirty="0" smtClean="0">
              <a:latin typeface="Frenchpress" charset="0"/>
              <a:ea typeface="Frenchpress" charset="0"/>
              <a:cs typeface="Frenchpress" charset="0"/>
            </a:rPr>
            <a:t>Text Object</a:t>
          </a:r>
          <a:endParaRPr lang="en-US" dirty="0">
            <a:latin typeface="Frenchpress" charset="0"/>
            <a:ea typeface="Frenchpress" charset="0"/>
            <a:cs typeface="Frenchpress" charset="0"/>
          </a:endParaRPr>
        </a:p>
      </dgm:t>
    </dgm:pt>
    <dgm:pt modelId="{04E4DA20-23C6-9748-A7E9-31A601A8F7C1}" type="parTrans" cxnId="{87E0AC18-FD77-4D4B-8FE9-7FBF9A55D869}">
      <dgm:prSet/>
      <dgm:spPr/>
      <dgm:t>
        <a:bodyPr/>
        <a:lstStyle/>
        <a:p>
          <a:endParaRPr lang="en-US"/>
        </a:p>
      </dgm:t>
    </dgm:pt>
    <dgm:pt modelId="{70091A09-FA96-7C42-909F-DCB53E111CAD}" type="sibTrans" cxnId="{87E0AC18-FD77-4D4B-8FE9-7FBF9A55D869}">
      <dgm:prSet/>
      <dgm:spPr/>
      <dgm:t>
        <a:bodyPr/>
        <a:lstStyle/>
        <a:p>
          <a:endParaRPr lang="en-US"/>
        </a:p>
      </dgm:t>
    </dgm:pt>
    <dgm:pt modelId="{B101D993-09A6-6C47-8D6B-FE91108D72B8}">
      <dgm:prSet phldrT="[Text]"/>
      <dgm:spPr>
        <a:solidFill>
          <a:schemeClr val="bg1"/>
        </a:solidFill>
      </dgm:spPr>
      <dgm:t>
        <a:bodyPr/>
        <a:lstStyle/>
        <a:p>
          <a:r>
            <a:rPr lang="en-US" dirty="0" err="1" smtClean="0">
              <a:latin typeface="Frenchpress" charset="0"/>
              <a:ea typeface="Frenchpress" charset="0"/>
              <a:cs typeface="Frenchpress" charset="0"/>
            </a:rPr>
            <a:t>DataFrames</a:t>
          </a:r>
          <a:endParaRPr lang="en-US" dirty="0">
            <a:latin typeface="Frenchpress" charset="0"/>
            <a:ea typeface="Frenchpress" charset="0"/>
            <a:cs typeface="Frenchpress" charset="0"/>
          </a:endParaRPr>
        </a:p>
      </dgm:t>
    </dgm:pt>
    <dgm:pt modelId="{A0F04584-5A43-E64A-8A64-4A68C678CBE2}" type="parTrans" cxnId="{D5FFE807-ADCF-0541-A2E9-034013E65C58}">
      <dgm:prSet/>
      <dgm:spPr/>
      <dgm:t>
        <a:bodyPr/>
        <a:lstStyle/>
        <a:p>
          <a:endParaRPr lang="en-US"/>
        </a:p>
      </dgm:t>
    </dgm:pt>
    <dgm:pt modelId="{784C083B-256F-F041-BCAF-B977561EC660}" type="sibTrans" cxnId="{D5FFE807-ADCF-0541-A2E9-034013E65C58}">
      <dgm:prSet/>
      <dgm:spPr/>
      <dgm:t>
        <a:bodyPr/>
        <a:lstStyle/>
        <a:p>
          <a:endParaRPr lang="en-US"/>
        </a:p>
      </dgm:t>
    </dgm:pt>
    <dgm:pt modelId="{9F5634F0-C901-6344-9CD7-2A3E8BA8AC47}">
      <dgm:prSet phldrT="[Text]"/>
      <dgm:spPr>
        <a:solidFill>
          <a:schemeClr val="bg1"/>
        </a:solidFill>
      </dgm:spPr>
      <dgm:t>
        <a:bodyPr/>
        <a:lstStyle/>
        <a:p>
          <a:r>
            <a:rPr lang="en-US" dirty="0" err="1" smtClean="0">
              <a:latin typeface="Frenchpress" charset="0"/>
              <a:ea typeface="Frenchpress" charset="0"/>
              <a:cs typeface="Frenchpress" charset="0"/>
            </a:rPr>
            <a:t>Ngrams</a:t>
          </a:r>
          <a:endParaRPr lang="en-US" dirty="0">
            <a:latin typeface="Frenchpress" charset="0"/>
            <a:ea typeface="Frenchpress" charset="0"/>
            <a:cs typeface="Frenchpress" charset="0"/>
          </a:endParaRPr>
        </a:p>
      </dgm:t>
    </dgm:pt>
    <dgm:pt modelId="{14DE3013-1D98-8E47-AFDF-E6988F739200}" type="parTrans" cxnId="{94438E36-BDE5-F94C-8ED6-ED3948DB7944}">
      <dgm:prSet/>
      <dgm:spPr/>
      <dgm:t>
        <a:bodyPr/>
        <a:lstStyle/>
        <a:p>
          <a:endParaRPr lang="en-US"/>
        </a:p>
      </dgm:t>
    </dgm:pt>
    <dgm:pt modelId="{E66EFAED-1DC8-E643-BBC2-170A5BD2CB26}" type="sibTrans" cxnId="{94438E36-BDE5-F94C-8ED6-ED3948DB7944}">
      <dgm:prSet/>
      <dgm:spPr/>
      <dgm:t>
        <a:bodyPr/>
        <a:lstStyle/>
        <a:p>
          <a:endParaRPr lang="en-US"/>
        </a:p>
      </dgm:t>
    </dgm:pt>
    <dgm:pt modelId="{ABCA445D-1FD6-F441-98A0-DA3774A2D979}">
      <dgm:prSet phldrT="[Text]"/>
      <dgm:spPr>
        <a:solidFill>
          <a:schemeClr val="bg1"/>
        </a:solidFill>
      </dgm:spPr>
      <dgm:t>
        <a:bodyPr/>
        <a:lstStyle/>
        <a:p>
          <a:r>
            <a:rPr lang="en-US" dirty="0" smtClean="0">
              <a:latin typeface="Frenchpress" charset="0"/>
              <a:ea typeface="Frenchpress" charset="0"/>
              <a:cs typeface="Frenchpress" charset="0"/>
            </a:rPr>
            <a:t>Stemming/ Lemmatization</a:t>
          </a:r>
          <a:endParaRPr lang="en-US" dirty="0">
            <a:latin typeface="Frenchpress" charset="0"/>
            <a:ea typeface="Frenchpress" charset="0"/>
            <a:cs typeface="Frenchpress" charset="0"/>
          </a:endParaRPr>
        </a:p>
      </dgm:t>
    </dgm:pt>
    <dgm:pt modelId="{F4E6C854-1C53-5E4F-9C48-9C545075F2D7}" type="parTrans" cxnId="{6C2167B4-C46A-564C-942F-67A436266878}">
      <dgm:prSet/>
      <dgm:spPr/>
      <dgm:t>
        <a:bodyPr/>
        <a:lstStyle/>
        <a:p>
          <a:endParaRPr lang="en-US"/>
        </a:p>
      </dgm:t>
    </dgm:pt>
    <dgm:pt modelId="{BFD8F054-EB51-964B-B08C-28C36C16E4F6}" type="sibTrans" cxnId="{6C2167B4-C46A-564C-942F-67A436266878}">
      <dgm:prSet/>
      <dgm:spPr/>
      <dgm:t>
        <a:bodyPr/>
        <a:lstStyle/>
        <a:p>
          <a:endParaRPr lang="en-US"/>
        </a:p>
      </dgm:t>
    </dgm:pt>
    <dgm:pt modelId="{941F738B-D417-3D46-B59B-147617E02FB6}">
      <dgm:prSet phldrT="[Text]"/>
      <dgm:spPr>
        <a:solidFill>
          <a:schemeClr val="bg1"/>
        </a:solidFill>
      </dgm:spPr>
      <dgm:t>
        <a:bodyPr/>
        <a:lstStyle/>
        <a:p>
          <a:r>
            <a:rPr lang="en-US" dirty="0" smtClean="0">
              <a:latin typeface="Frenchpress" charset="0"/>
              <a:ea typeface="Frenchpress" charset="0"/>
              <a:cs typeface="Frenchpress" charset="0"/>
            </a:rPr>
            <a:t>POS Tagging</a:t>
          </a:r>
          <a:endParaRPr lang="en-US" dirty="0">
            <a:latin typeface="Frenchpress" charset="0"/>
            <a:ea typeface="Frenchpress" charset="0"/>
            <a:cs typeface="Frenchpress" charset="0"/>
          </a:endParaRPr>
        </a:p>
      </dgm:t>
    </dgm:pt>
    <dgm:pt modelId="{9015B6C8-8F13-1B4F-B4F7-E456632FE16A}" type="parTrans" cxnId="{785A8D77-8F13-0E41-93E1-BDD0DECB7DA4}">
      <dgm:prSet/>
      <dgm:spPr/>
      <dgm:t>
        <a:bodyPr/>
        <a:lstStyle/>
        <a:p>
          <a:endParaRPr lang="en-US"/>
        </a:p>
      </dgm:t>
    </dgm:pt>
    <dgm:pt modelId="{B6908B19-BDB1-3A45-9D2B-26A0AFAAA2B8}" type="sibTrans" cxnId="{785A8D77-8F13-0E41-93E1-BDD0DECB7DA4}">
      <dgm:prSet/>
      <dgm:spPr/>
      <dgm:t>
        <a:bodyPr/>
        <a:lstStyle/>
        <a:p>
          <a:endParaRPr lang="en-US"/>
        </a:p>
      </dgm:t>
    </dgm:pt>
    <dgm:pt modelId="{3857987A-6EA6-4444-BC87-95C9AF7E3E15}">
      <dgm:prSet phldrT="[Text]"/>
      <dgm:spPr>
        <a:solidFill>
          <a:schemeClr val="bg1"/>
        </a:solidFill>
      </dgm:spPr>
      <dgm:t>
        <a:bodyPr/>
        <a:lstStyle/>
        <a:p>
          <a:r>
            <a:rPr lang="en-US" dirty="0" smtClean="0">
              <a:latin typeface="Frenchpress" charset="0"/>
              <a:ea typeface="Frenchpress" charset="0"/>
              <a:cs typeface="Frenchpress" charset="0"/>
            </a:rPr>
            <a:t>Feature Extraction</a:t>
          </a:r>
          <a:endParaRPr lang="en-US" dirty="0">
            <a:latin typeface="Frenchpress" charset="0"/>
            <a:ea typeface="Frenchpress" charset="0"/>
            <a:cs typeface="Frenchpress" charset="0"/>
          </a:endParaRPr>
        </a:p>
      </dgm:t>
    </dgm:pt>
    <dgm:pt modelId="{787FC866-FD9A-4149-83A9-36EE5CEB35F1}" type="parTrans" cxnId="{F2494F1C-155A-AB4D-91D3-A51151536A6B}">
      <dgm:prSet/>
      <dgm:spPr/>
      <dgm:t>
        <a:bodyPr/>
        <a:lstStyle/>
        <a:p>
          <a:endParaRPr lang="en-US"/>
        </a:p>
      </dgm:t>
    </dgm:pt>
    <dgm:pt modelId="{B6FEAA55-3F23-E044-90A4-E1A4C379EDBB}" type="sibTrans" cxnId="{F2494F1C-155A-AB4D-91D3-A51151536A6B}">
      <dgm:prSet/>
      <dgm:spPr/>
      <dgm:t>
        <a:bodyPr/>
        <a:lstStyle/>
        <a:p>
          <a:endParaRPr lang="en-US"/>
        </a:p>
      </dgm:t>
    </dgm:pt>
    <dgm:pt modelId="{86F91E8C-FE89-2047-99DE-0E06CA4CD5AA}">
      <dgm:prSet phldrT="[Text]"/>
      <dgm:spPr>
        <a:solidFill>
          <a:schemeClr val="bg1"/>
        </a:solidFill>
      </dgm:spPr>
      <dgm:t>
        <a:bodyPr/>
        <a:lstStyle/>
        <a:p>
          <a:r>
            <a:rPr lang="en-US" dirty="0" smtClean="0">
              <a:latin typeface="Frenchpress" charset="0"/>
              <a:ea typeface="Frenchpress" charset="0"/>
              <a:cs typeface="Frenchpress" charset="0"/>
            </a:rPr>
            <a:t>Basic Analysis of Results</a:t>
          </a:r>
          <a:endParaRPr lang="en-US" dirty="0">
            <a:latin typeface="Frenchpress" charset="0"/>
            <a:ea typeface="Frenchpress" charset="0"/>
            <a:cs typeface="Frenchpress" charset="0"/>
          </a:endParaRPr>
        </a:p>
      </dgm:t>
    </dgm:pt>
    <dgm:pt modelId="{90E7D7F4-B061-0441-AB24-E916FAC9784F}" type="parTrans" cxnId="{D14DBD3F-38DB-7341-A8AE-EC71F0314DC0}">
      <dgm:prSet/>
      <dgm:spPr/>
      <dgm:t>
        <a:bodyPr/>
        <a:lstStyle/>
        <a:p>
          <a:endParaRPr lang="en-US"/>
        </a:p>
      </dgm:t>
    </dgm:pt>
    <dgm:pt modelId="{7406B5C3-8B23-1B4B-B4B9-430F34A89B21}" type="sibTrans" cxnId="{D14DBD3F-38DB-7341-A8AE-EC71F0314DC0}">
      <dgm:prSet/>
      <dgm:spPr/>
      <dgm:t>
        <a:bodyPr/>
        <a:lstStyle/>
        <a:p>
          <a:endParaRPr lang="en-US"/>
        </a:p>
      </dgm:t>
    </dgm:pt>
    <dgm:pt modelId="{9C0D2181-4166-3445-A9CC-09C846AF4A5F}">
      <dgm:prSet phldrT="[Text]"/>
      <dgm:spPr>
        <a:solidFill>
          <a:schemeClr val="bg1"/>
        </a:solidFill>
      </dgm:spPr>
      <dgm:t>
        <a:bodyPr/>
        <a:lstStyle/>
        <a:p>
          <a:r>
            <a:rPr lang="en-US" dirty="0" smtClean="0">
              <a:latin typeface="Frenchpress" charset="0"/>
              <a:ea typeface="Frenchpress" charset="0"/>
              <a:cs typeface="Frenchpress" charset="0"/>
            </a:rPr>
            <a:t>Basic Domains of Linguistics</a:t>
          </a:r>
          <a:endParaRPr lang="en-US" dirty="0">
            <a:latin typeface="Frenchpress" charset="0"/>
            <a:ea typeface="Frenchpress" charset="0"/>
            <a:cs typeface="Frenchpress" charset="0"/>
          </a:endParaRPr>
        </a:p>
      </dgm:t>
    </dgm:pt>
    <dgm:pt modelId="{EE7AD0A8-5C8A-D746-AC00-5042B9D3BA54}" type="parTrans" cxnId="{EDF64B31-FFD2-644D-841B-DC6ABE3FADAE}">
      <dgm:prSet/>
      <dgm:spPr/>
      <dgm:t>
        <a:bodyPr/>
        <a:lstStyle/>
        <a:p>
          <a:endParaRPr lang="en-US"/>
        </a:p>
      </dgm:t>
    </dgm:pt>
    <dgm:pt modelId="{E0D80605-807C-8F4F-B7DD-6ABA005B4ED9}" type="sibTrans" cxnId="{EDF64B31-FFD2-644D-841B-DC6ABE3FADAE}">
      <dgm:prSet/>
      <dgm:spPr/>
      <dgm:t>
        <a:bodyPr/>
        <a:lstStyle/>
        <a:p>
          <a:endParaRPr lang="en-US"/>
        </a:p>
      </dgm:t>
    </dgm:pt>
    <dgm:pt modelId="{8278D6AE-2ADA-4B4E-920A-54A28C26AC96}">
      <dgm:prSet phldrT="[Text]"/>
      <dgm:spPr>
        <a:solidFill>
          <a:schemeClr val="bg1"/>
        </a:solidFill>
      </dgm:spPr>
      <dgm:t>
        <a:bodyPr/>
        <a:lstStyle/>
        <a:p>
          <a:r>
            <a:rPr lang="en-US" dirty="0" smtClean="0">
              <a:latin typeface="Frenchpress" charset="0"/>
              <a:ea typeface="Frenchpress" charset="0"/>
              <a:cs typeface="Frenchpress" charset="0"/>
            </a:rPr>
            <a:t>Rhetorical Devices</a:t>
          </a:r>
          <a:endParaRPr lang="en-US" dirty="0">
            <a:latin typeface="Frenchpress" charset="0"/>
            <a:ea typeface="Frenchpress" charset="0"/>
            <a:cs typeface="Frenchpress" charset="0"/>
          </a:endParaRPr>
        </a:p>
      </dgm:t>
    </dgm:pt>
    <dgm:pt modelId="{442CB61B-F674-CB46-9B49-C1F278D8A4DA}" type="parTrans" cxnId="{CCB9AEF7-07BC-4F49-93C8-588BB45E69E9}">
      <dgm:prSet/>
      <dgm:spPr/>
      <dgm:t>
        <a:bodyPr/>
        <a:lstStyle/>
        <a:p>
          <a:endParaRPr lang="en-US"/>
        </a:p>
      </dgm:t>
    </dgm:pt>
    <dgm:pt modelId="{D62F0C8E-C7EF-164C-9A68-1A25BE9497B3}" type="sibTrans" cxnId="{CCB9AEF7-07BC-4F49-93C8-588BB45E69E9}">
      <dgm:prSet/>
      <dgm:spPr/>
      <dgm:t>
        <a:bodyPr/>
        <a:lstStyle/>
        <a:p>
          <a:endParaRPr lang="en-US"/>
        </a:p>
      </dgm:t>
    </dgm:pt>
    <dgm:pt modelId="{B45616FE-026E-034C-A2D0-D9B3B779BB5B}" type="pres">
      <dgm:prSet presAssocID="{2B87937A-D4DE-214C-9B38-FFCB17778284}" presName="diagram" presStyleCnt="0">
        <dgm:presLayoutVars>
          <dgm:dir/>
          <dgm:resizeHandles val="exact"/>
        </dgm:presLayoutVars>
      </dgm:prSet>
      <dgm:spPr/>
    </dgm:pt>
    <dgm:pt modelId="{400E6987-38B8-DE4C-81F0-7CBA8E808920}" type="pres">
      <dgm:prSet presAssocID="{7433B7EC-F2BB-AD45-9BAB-6D3593A3FAC2}" presName="node" presStyleLbl="node1" presStyleIdx="0" presStyleCnt="10">
        <dgm:presLayoutVars>
          <dgm:bulletEnabled val="1"/>
        </dgm:presLayoutVars>
      </dgm:prSet>
      <dgm:spPr/>
    </dgm:pt>
    <dgm:pt modelId="{9B4E9227-933F-7245-8E3E-2EC81D4883A6}" type="pres">
      <dgm:prSet presAssocID="{DF7C72D0-F0C9-1D48-AEA8-433E7E49C5D5}" presName="sibTrans" presStyleCnt="0"/>
      <dgm:spPr/>
    </dgm:pt>
    <dgm:pt modelId="{5301B32F-47D5-704C-B664-67DBC6E09E92}" type="pres">
      <dgm:prSet presAssocID="{E5F754B5-FA62-EC49-9677-2E7784D8F5F1}" presName="node" presStyleLbl="node1" presStyleIdx="1" presStyleCnt="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942653-78F1-BE47-92D3-07E4798C19AB}" type="pres">
      <dgm:prSet presAssocID="{70091A09-FA96-7C42-909F-DCB53E111CAD}" presName="sibTrans" presStyleCnt="0"/>
      <dgm:spPr/>
    </dgm:pt>
    <dgm:pt modelId="{300F614E-D87C-884E-9DAA-2205A5F7990E}" type="pres">
      <dgm:prSet presAssocID="{B101D993-09A6-6C47-8D6B-FE91108D72B8}" presName="node" presStyleLbl="node1" presStyleIdx="2" presStyleCnt="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095CFB-56A6-8643-9D50-B400C856020E}" type="pres">
      <dgm:prSet presAssocID="{784C083B-256F-F041-BCAF-B977561EC660}" presName="sibTrans" presStyleCnt="0"/>
      <dgm:spPr/>
    </dgm:pt>
    <dgm:pt modelId="{8F80A661-3BB9-6A42-BADA-C160AD9888F5}" type="pres">
      <dgm:prSet presAssocID="{9C0D2181-4166-3445-A9CC-09C846AF4A5F}" presName="node" presStyleLbl="node1" presStyleIdx="3" presStyleCnt="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DECCDC-2F3C-6B48-B45A-B27EB1006028}" type="pres">
      <dgm:prSet presAssocID="{E0D80605-807C-8F4F-B7DD-6ABA005B4ED9}" presName="sibTrans" presStyleCnt="0"/>
      <dgm:spPr/>
    </dgm:pt>
    <dgm:pt modelId="{2ECBA195-7481-D943-ACBD-C70495D86323}" type="pres">
      <dgm:prSet presAssocID="{9F5634F0-C901-6344-9CD7-2A3E8BA8AC47}" presName="node" presStyleLbl="node1" presStyleIdx="4" presStyleCnt="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ED2785-6E3E-EC4C-ACD8-B319AEB16FEE}" type="pres">
      <dgm:prSet presAssocID="{E66EFAED-1DC8-E643-BBC2-170A5BD2CB26}" presName="sibTrans" presStyleCnt="0"/>
      <dgm:spPr/>
    </dgm:pt>
    <dgm:pt modelId="{148BF342-378D-2540-A0B7-99E7B64FDEC6}" type="pres">
      <dgm:prSet presAssocID="{ABCA445D-1FD6-F441-98A0-DA3774A2D979}" presName="node" presStyleLbl="node1" presStyleIdx="5" presStyleCnt="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1E4983-3050-C242-92D4-429CAA39E235}" type="pres">
      <dgm:prSet presAssocID="{BFD8F054-EB51-964B-B08C-28C36C16E4F6}" presName="sibTrans" presStyleCnt="0"/>
      <dgm:spPr/>
    </dgm:pt>
    <dgm:pt modelId="{A983EA7E-1916-B543-BC8F-6AB0EC628866}" type="pres">
      <dgm:prSet presAssocID="{941F738B-D417-3D46-B59B-147617E02FB6}" presName="node" presStyleLbl="node1" presStyleIdx="6" presStyleCnt="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8036C4-FDD7-B942-9714-CE7E5FF95C05}" type="pres">
      <dgm:prSet presAssocID="{B6908B19-BDB1-3A45-9D2B-26A0AFAAA2B8}" presName="sibTrans" presStyleCnt="0"/>
      <dgm:spPr/>
    </dgm:pt>
    <dgm:pt modelId="{E2B57F6E-0E55-1447-887A-5DACD6EAFF49}" type="pres">
      <dgm:prSet presAssocID="{8278D6AE-2ADA-4B4E-920A-54A28C26AC96}" presName="node" presStyleLbl="node1" presStyleIdx="7" presStyleCnt="10">
        <dgm:presLayoutVars>
          <dgm:bulletEnabled val="1"/>
        </dgm:presLayoutVars>
      </dgm:prSet>
      <dgm:spPr/>
    </dgm:pt>
    <dgm:pt modelId="{DEC85A27-9D71-4443-AC4A-6B457D15A837}" type="pres">
      <dgm:prSet presAssocID="{D62F0C8E-C7EF-164C-9A68-1A25BE9497B3}" presName="sibTrans" presStyleCnt="0"/>
      <dgm:spPr/>
    </dgm:pt>
    <dgm:pt modelId="{EF7ECD50-B6BC-5540-AA3E-384289847BE4}" type="pres">
      <dgm:prSet presAssocID="{3857987A-6EA6-4444-BC87-95C9AF7E3E15}" presName="node" presStyleLbl="node1" presStyleIdx="8" presStyleCnt="10">
        <dgm:presLayoutVars>
          <dgm:bulletEnabled val="1"/>
        </dgm:presLayoutVars>
      </dgm:prSet>
      <dgm:spPr/>
    </dgm:pt>
    <dgm:pt modelId="{03997152-78BD-384D-9838-1ABFCA531E30}" type="pres">
      <dgm:prSet presAssocID="{B6FEAA55-3F23-E044-90A4-E1A4C379EDBB}" presName="sibTrans" presStyleCnt="0"/>
      <dgm:spPr/>
    </dgm:pt>
    <dgm:pt modelId="{6034C78C-A7C7-484D-8398-ECAB07C30F83}" type="pres">
      <dgm:prSet presAssocID="{86F91E8C-FE89-2047-99DE-0E06CA4CD5AA}" presName="node" presStyleLbl="node1" presStyleIdx="9" presStyleCnt="10">
        <dgm:presLayoutVars>
          <dgm:bulletEnabled val="1"/>
        </dgm:presLayoutVars>
      </dgm:prSet>
      <dgm:spPr/>
    </dgm:pt>
  </dgm:ptLst>
  <dgm:cxnLst>
    <dgm:cxn modelId="{81102BC3-4B6D-0D47-9072-4DD4B8FA4834}" type="presOf" srcId="{9F5634F0-C901-6344-9CD7-2A3E8BA8AC47}" destId="{2ECBA195-7481-D943-ACBD-C70495D86323}" srcOrd="0" destOrd="0" presId="urn:microsoft.com/office/officeart/2005/8/layout/default"/>
    <dgm:cxn modelId="{0BD64D4D-71D7-0A4E-AEC2-87A502DD5049}" type="presOf" srcId="{B101D993-09A6-6C47-8D6B-FE91108D72B8}" destId="{300F614E-D87C-884E-9DAA-2205A5F7990E}" srcOrd="0" destOrd="0" presId="urn:microsoft.com/office/officeart/2005/8/layout/default"/>
    <dgm:cxn modelId="{6A7EB74C-33AB-4C43-9AD8-5E1EDC6A92F8}" srcId="{2B87937A-D4DE-214C-9B38-FFCB17778284}" destId="{7433B7EC-F2BB-AD45-9BAB-6D3593A3FAC2}" srcOrd="0" destOrd="0" parTransId="{B14883C9-AE01-A749-9948-307FD5D97635}" sibTransId="{DF7C72D0-F0C9-1D48-AEA8-433E7E49C5D5}"/>
    <dgm:cxn modelId="{7D173C88-0505-1E4F-B8DF-9E83766F0E9F}" type="presOf" srcId="{9C0D2181-4166-3445-A9CC-09C846AF4A5F}" destId="{8F80A661-3BB9-6A42-BADA-C160AD9888F5}" srcOrd="0" destOrd="0" presId="urn:microsoft.com/office/officeart/2005/8/layout/default"/>
    <dgm:cxn modelId="{785A8D77-8F13-0E41-93E1-BDD0DECB7DA4}" srcId="{2B87937A-D4DE-214C-9B38-FFCB17778284}" destId="{941F738B-D417-3D46-B59B-147617E02FB6}" srcOrd="6" destOrd="0" parTransId="{9015B6C8-8F13-1B4F-B4F7-E456632FE16A}" sibTransId="{B6908B19-BDB1-3A45-9D2B-26A0AFAAA2B8}"/>
    <dgm:cxn modelId="{87E0AC18-FD77-4D4B-8FE9-7FBF9A55D869}" srcId="{2B87937A-D4DE-214C-9B38-FFCB17778284}" destId="{E5F754B5-FA62-EC49-9677-2E7784D8F5F1}" srcOrd="1" destOrd="0" parTransId="{04E4DA20-23C6-9748-A7E9-31A601A8F7C1}" sibTransId="{70091A09-FA96-7C42-909F-DCB53E111CAD}"/>
    <dgm:cxn modelId="{94438E36-BDE5-F94C-8ED6-ED3948DB7944}" srcId="{2B87937A-D4DE-214C-9B38-FFCB17778284}" destId="{9F5634F0-C901-6344-9CD7-2A3E8BA8AC47}" srcOrd="4" destOrd="0" parTransId="{14DE3013-1D98-8E47-AFDF-E6988F739200}" sibTransId="{E66EFAED-1DC8-E643-BBC2-170A5BD2CB26}"/>
    <dgm:cxn modelId="{6C2167B4-C46A-564C-942F-67A436266878}" srcId="{2B87937A-D4DE-214C-9B38-FFCB17778284}" destId="{ABCA445D-1FD6-F441-98A0-DA3774A2D979}" srcOrd="5" destOrd="0" parTransId="{F4E6C854-1C53-5E4F-9C48-9C545075F2D7}" sibTransId="{BFD8F054-EB51-964B-B08C-28C36C16E4F6}"/>
    <dgm:cxn modelId="{793F06BB-1AD9-0D4A-B4CC-8625449261D4}" type="presOf" srcId="{86F91E8C-FE89-2047-99DE-0E06CA4CD5AA}" destId="{6034C78C-A7C7-484D-8398-ECAB07C30F83}" srcOrd="0" destOrd="0" presId="urn:microsoft.com/office/officeart/2005/8/layout/default"/>
    <dgm:cxn modelId="{EDF64B31-FFD2-644D-841B-DC6ABE3FADAE}" srcId="{2B87937A-D4DE-214C-9B38-FFCB17778284}" destId="{9C0D2181-4166-3445-A9CC-09C846AF4A5F}" srcOrd="3" destOrd="0" parTransId="{EE7AD0A8-5C8A-D746-AC00-5042B9D3BA54}" sibTransId="{E0D80605-807C-8F4F-B7DD-6ABA005B4ED9}"/>
    <dgm:cxn modelId="{D5FFE807-ADCF-0541-A2E9-034013E65C58}" srcId="{2B87937A-D4DE-214C-9B38-FFCB17778284}" destId="{B101D993-09A6-6C47-8D6B-FE91108D72B8}" srcOrd="2" destOrd="0" parTransId="{A0F04584-5A43-E64A-8A64-4A68C678CBE2}" sibTransId="{784C083B-256F-F041-BCAF-B977561EC660}"/>
    <dgm:cxn modelId="{0B138DE5-34C1-7E4C-A647-5064DDC15E7C}" type="presOf" srcId="{7433B7EC-F2BB-AD45-9BAB-6D3593A3FAC2}" destId="{400E6987-38B8-DE4C-81F0-7CBA8E808920}" srcOrd="0" destOrd="0" presId="urn:microsoft.com/office/officeart/2005/8/layout/default"/>
    <dgm:cxn modelId="{23568208-427B-D746-AB38-E3507DA4C1F0}" type="presOf" srcId="{E5F754B5-FA62-EC49-9677-2E7784D8F5F1}" destId="{5301B32F-47D5-704C-B664-67DBC6E09E92}" srcOrd="0" destOrd="0" presId="urn:microsoft.com/office/officeart/2005/8/layout/default"/>
    <dgm:cxn modelId="{32C96581-B60F-8344-BEE7-355CD8593172}" type="presOf" srcId="{ABCA445D-1FD6-F441-98A0-DA3774A2D979}" destId="{148BF342-378D-2540-A0B7-99E7B64FDEC6}" srcOrd="0" destOrd="0" presId="urn:microsoft.com/office/officeart/2005/8/layout/default"/>
    <dgm:cxn modelId="{A4D6B41E-EB1C-E643-A08F-751B25CA887A}" type="presOf" srcId="{8278D6AE-2ADA-4B4E-920A-54A28C26AC96}" destId="{E2B57F6E-0E55-1447-887A-5DACD6EAFF49}" srcOrd="0" destOrd="0" presId="urn:microsoft.com/office/officeart/2005/8/layout/default"/>
    <dgm:cxn modelId="{F2494F1C-155A-AB4D-91D3-A51151536A6B}" srcId="{2B87937A-D4DE-214C-9B38-FFCB17778284}" destId="{3857987A-6EA6-4444-BC87-95C9AF7E3E15}" srcOrd="8" destOrd="0" parTransId="{787FC866-FD9A-4149-83A9-36EE5CEB35F1}" sibTransId="{B6FEAA55-3F23-E044-90A4-E1A4C379EDBB}"/>
    <dgm:cxn modelId="{A66CF5DA-45C4-AB42-A957-5B92137E052B}" type="presOf" srcId="{3857987A-6EA6-4444-BC87-95C9AF7E3E15}" destId="{EF7ECD50-B6BC-5540-AA3E-384289847BE4}" srcOrd="0" destOrd="0" presId="urn:microsoft.com/office/officeart/2005/8/layout/default"/>
    <dgm:cxn modelId="{6F8E0746-7ED7-F446-B1B1-A79DA6E207DC}" type="presOf" srcId="{2B87937A-D4DE-214C-9B38-FFCB17778284}" destId="{B45616FE-026E-034C-A2D0-D9B3B779BB5B}" srcOrd="0" destOrd="0" presId="urn:microsoft.com/office/officeart/2005/8/layout/default"/>
    <dgm:cxn modelId="{CCB9AEF7-07BC-4F49-93C8-588BB45E69E9}" srcId="{2B87937A-D4DE-214C-9B38-FFCB17778284}" destId="{8278D6AE-2ADA-4B4E-920A-54A28C26AC96}" srcOrd="7" destOrd="0" parTransId="{442CB61B-F674-CB46-9B49-C1F278D8A4DA}" sibTransId="{D62F0C8E-C7EF-164C-9A68-1A25BE9497B3}"/>
    <dgm:cxn modelId="{38822703-048D-7A43-8E23-7CEFE29E55A3}" type="presOf" srcId="{941F738B-D417-3D46-B59B-147617E02FB6}" destId="{A983EA7E-1916-B543-BC8F-6AB0EC628866}" srcOrd="0" destOrd="0" presId="urn:microsoft.com/office/officeart/2005/8/layout/default"/>
    <dgm:cxn modelId="{D14DBD3F-38DB-7341-A8AE-EC71F0314DC0}" srcId="{2B87937A-D4DE-214C-9B38-FFCB17778284}" destId="{86F91E8C-FE89-2047-99DE-0E06CA4CD5AA}" srcOrd="9" destOrd="0" parTransId="{90E7D7F4-B061-0441-AB24-E916FAC9784F}" sibTransId="{7406B5C3-8B23-1B4B-B4B9-430F34A89B21}"/>
    <dgm:cxn modelId="{A92E461C-D8EB-204E-92F3-4891E80A0A1C}" type="presParOf" srcId="{B45616FE-026E-034C-A2D0-D9B3B779BB5B}" destId="{400E6987-38B8-DE4C-81F0-7CBA8E808920}" srcOrd="0" destOrd="0" presId="urn:microsoft.com/office/officeart/2005/8/layout/default"/>
    <dgm:cxn modelId="{F32EA9DB-0A6F-004B-A5B7-FBC784AC1335}" type="presParOf" srcId="{B45616FE-026E-034C-A2D0-D9B3B779BB5B}" destId="{9B4E9227-933F-7245-8E3E-2EC81D4883A6}" srcOrd="1" destOrd="0" presId="urn:microsoft.com/office/officeart/2005/8/layout/default"/>
    <dgm:cxn modelId="{B13F4806-EF24-204B-B530-FD47BE9D13A3}" type="presParOf" srcId="{B45616FE-026E-034C-A2D0-D9B3B779BB5B}" destId="{5301B32F-47D5-704C-B664-67DBC6E09E92}" srcOrd="2" destOrd="0" presId="urn:microsoft.com/office/officeart/2005/8/layout/default"/>
    <dgm:cxn modelId="{F094E992-CD72-8A48-BAB4-48A82B96BA76}" type="presParOf" srcId="{B45616FE-026E-034C-A2D0-D9B3B779BB5B}" destId="{FD942653-78F1-BE47-92D3-07E4798C19AB}" srcOrd="3" destOrd="0" presId="urn:microsoft.com/office/officeart/2005/8/layout/default"/>
    <dgm:cxn modelId="{78E697EF-4BBF-B447-8335-310697DF0DE5}" type="presParOf" srcId="{B45616FE-026E-034C-A2D0-D9B3B779BB5B}" destId="{300F614E-D87C-884E-9DAA-2205A5F7990E}" srcOrd="4" destOrd="0" presId="urn:microsoft.com/office/officeart/2005/8/layout/default"/>
    <dgm:cxn modelId="{6F10BC5F-40FA-524B-BA01-2482C5CF1811}" type="presParOf" srcId="{B45616FE-026E-034C-A2D0-D9B3B779BB5B}" destId="{C7095CFB-56A6-8643-9D50-B400C856020E}" srcOrd="5" destOrd="0" presId="urn:microsoft.com/office/officeart/2005/8/layout/default"/>
    <dgm:cxn modelId="{23CC8EBD-7EF1-A146-B7CE-30DC4AC7E51E}" type="presParOf" srcId="{B45616FE-026E-034C-A2D0-D9B3B779BB5B}" destId="{8F80A661-3BB9-6A42-BADA-C160AD9888F5}" srcOrd="6" destOrd="0" presId="urn:microsoft.com/office/officeart/2005/8/layout/default"/>
    <dgm:cxn modelId="{E035AF7B-751A-E841-A1A9-20DCE18E262F}" type="presParOf" srcId="{B45616FE-026E-034C-A2D0-D9B3B779BB5B}" destId="{C3DECCDC-2F3C-6B48-B45A-B27EB1006028}" srcOrd="7" destOrd="0" presId="urn:microsoft.com/office/officeart/2005/8/layout/default"/>
    <dgm:cxn modelId="{40BBE818-CDD7-1E46-A562-D5090FCCDCAB}" type="presParOf" srcId="{B45616FE-026E-034C-A2D0-D9B3B779BB5B}" destId="{2ECBA195-7481-D943-ACBD-C70495D86323}" srcOrd="8" destOrd="0" presId="urn:microsoft.com/office/officeart/2005/8/layout/default"/>
    <dgm:cxn modelId="{8D4ED8AC-DFCF-D24C-A035-445AD90A0950}" type="presParOf" srcId="{B45616FE-026E-034C-A2D0-D9B3B779BB5B}" destId="{96ED2785-6E3E-EC4C-ACD8-B319AEB16FEE}" srcOrd="9" destOrd="0" presId="urn:microsoft.com/office/officeart/2005/8/layout/default"/>
    <dgm:cxn modelId="{86C3DC95-D741-CE42-B332-6939949D8D00}" type="presParOf" srcId="{B45616FE-026E-034C-A2D0-D9B3B779BB5B}" destId="{148BF342-378D-2540-A0B7-99E7B64FDEC6}" srcOrd="10" destOrd="0" presId="urn:microsoft.com/office/officeart/2005/8/layout/default"/>
    <dgm:cxn modelId="{A3A21366-BADB-AF47-87D5-B58ADBDD83CE}" type="presParOf" srcId="{B45616FE-026E-034C-A2D0-D9B3B779BB5B}" destId="{A01E4983-3050-C242-92D4-429CAA39E235}" srcOrd="11" destOrd="0" presId="urn:microsoft.com/office/officeart/2005/8/layout/default"/>
    <dgm:cxn modelId="{3C9989FF-F441-B44C-876F-8106BFCA294D}" type="presParOf" srcId="{B45616FE-026E-034C-A2D0-D9B3B779BB5B}" destId="{A983EA7E-1916-B543-BC8F-6AB0EC628866}" srcOrd="12" destOrd="0" presId="urn:microsoft.com/office/officeart/2005/8/layout/default"/>
    <dgm:cxn modelId="{D0C6E5EB-D0FA-3F43-BB81-ABC40D010391}" type="presParOf" srcId="{B45616FE-026E-034C-A2D0-D9B3B779BB5B}" destId="{C68036C4-FDD7-B942-9714-CE7E5FF95C05}" srcOrd="13" destOrd="0" presId="urn:microsoft.com/office/officeart/2005/8/layout/default"/>
    <dgm:cxn modelId="{1182EB0A-4C3F-9640-A84A-0F133A89C14E}" type="presParOf" srcId="{B45616FE-026E-034C-A2D0-D9B3B779BB5B}" destId="{E2B57F6E-0E55-1447-887A-5DACD6EAFF49}" srcOrd="14" destOrd="0" presId="urn:microsoft.com/office/officeart/2005/8/layout/default"/>
    <dgm:cxn modelId="{3AA3880D-17DB-C342-A9E1-243673783C2D}" type="presParOf" srcId="{B45616FE-026E-034C-A2D0-D9B3B779BB5B}" destId="{DEC85A27-9D71-4443-AC4A-6B457D15A837}" srcOrd="15" destOrd="0" presId="urn:microsoft.com/office/officeart/2005/8/layout/default"/>
    <dgm:cxn modelId="{4FBCB7A1-49BB-A449-B386-9754C4E592F2}" type="presParOf" srcId="{B45616FE-026E-034C-A2D0-D9B3B779BB5B}" destId="{EF7ECD50-B6BC-5540-AA3E-384289847BE4}" srcOrd="16" destOrd="0" presId="urn:microsoft.com/office/officeart/2005/8/layout/default"/>
    <dgm:cxn modelId="{85E7BBB1-85EC-9D4F-9C50-7F39111CF4F9}" type="presParOf" srcId="{B45616FE-026E-034C-A2D0-D9B3B779BB5B}" destId="{03997152-78BD-384D-9838-1ABFCA531E30}" srcOrd="17" destOrd="0" presId="urn:microsoft.com/office/officeart/2005/8/layout/default"/>
    <dgm:cxn modelId="{031260EC-C1AF-0D4B-90B9-987D962ABCDF}" type="presParOf" srcId="{B45616FE-026E-034C-A2D0-D9B3B779BB5B}" destId="{6034C78C-A7C7-484D-8398-ECAB07C30F83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5D55378B-C76C-BA49-816E-273A44BFAC5F}" type="doc">
      <dgm:prSet loTypeId="urn:microsoft.com/office/officeart/2005/8/layout/defaul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DCF4F8D-A808-5D49-BD6B-3F7E1D72D177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>
              <a:solidFill>
                <a:sysClr val="windowText" lastClr="000000"/>
              </a:solidFill>
              <a:latin typeface="Frenchpress" charset="0"/>
              <a:ea typeface="Frenchpress" charset="0"/>
              <a:cs typeface="Frenchpress" charset="0"/>
            </a:rPr>
            <a:t>Acquire</a:t>
          </a:r>
          <a:endParaRPr lang="en-US" dirty="0">
            <a:solidFill>
              <a:sysClr val="windowText" lastClr="000000"/>
            </a:solidFill>
            <a:latin typeface="Frenchpress" charset="0"/>
            <a:ea typeface="Frenchpress" charset="0"/>
            <a:cs typeface="Frenchpress" charset="0"/>
          </a:endParaRPr>
        </a:p>
      </dgm:t>
    </dgm:pt>
    <dgm:pt modelId="{5D57F384-5CE8-654D-9BBA-DA8242740F6A}" type="parTrans" cxnId="{800A78EB-B984-5743-AE86-57DFA44A7143}">
      <dgm:prSet/>
      <dgm:spPr/>
      <dgm:t>
        <a:bodyPr/>
        <a:lstStyle/>
        <a:p>
          <a:endParaRPr lang="en-US"/>
        </a:p>
      </dgm:t>
    </dgm:pt>
    <dgm:pt modelId="{6749F56C-43E6-EC48-8AAA-5CDD32F7C1C1}" type="sibTrans" cxnId="{800A78EB-B984-5743-AE86-57DFA44A7143}">
      <dgm:prSet/>
      <dgm:spPr/>
      <dgm:t>
        <a:bodyPr/>
        <a:lstStyle/>
        <a:p>
          <a:endParaRPr lang="en-US"/>
        </a:p>
      </dgm:t>
    </dgm:pt>
    <dgm:pt modelId="{28878227-B0B9-A149-90FB-356CC6D0F244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>
              <a:solidFill>
                <a:sysClr val="windowText" lastClr="000000"/>
              </a:solidFill>
              <a:latin typeface="Frenchpress" charset="0"/>
              <a:ea typeface="Frenchpress" charset="0"/>
              <a:cs typeface="Frenchpress" charset="0"/>
            </a:rPr>
            <a:t>Prepare</a:t>
          </a:r>
          <a:endParaRPr lang="en-US" dirty="0">
            <a:solidFill>
              <a:sysClr val="windowText" lastClr="000000"/>
            </a:solidFill>
            <a:latin typeface="Frenchpress" charset="0"/>
            <a:ea typeface="Frenchpress" charset="0"/>
            <a:cs typeface="Frenchpress" charset="0"/>
          </a:endParaRPr>
        </a:p>
      </dgm:t>
    </dgm:pt>
    <dgm:pt modelId="{942F77D4-602C-FF4E-B87D-281335C92A5C}" type="parTrans" cxnId="{28436A49-3FA8-DF4B-AAD7-318A05C4C263}">
      <dgm:prSet/>
      <dgm:spPr/>
      <dgm:t>
        <a:bodyPr/>
        <a:lstStyle/>
        <a:p>
          <a:endParaRPr lang="en-US"/>
        </a:p>
      </dgm:t>
    </dgm:pt>
    <dgm:pt modelId="{028FCC69-13D4-C24B-BB06-637A814494C3}" type="sibTrans" cxnId="{28436A49-3FA8-DF4B-AAD7-318A05C4C263}">
      <dgm:prSet/>
      <dgm:spPr/>
      <dgm:t>
        <a:bodyPr/>
        <a:lstStyle/>
        <a:p>
          <a:endParaRPr lang="en-US"/>
        </a:p>
      </dgm:t>
    </dgm:pt>
    <dgm:pt modelId="{C208D622-496E-3F46-8AF2-AFE377DF8C2E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>
              <a:solidFill>
                <a:sysClr val="windowText" lastClr="000000"/>
              </a:solidFill>
              <a:latin typeface="Frenchpress" charset="0"/>
              <a:ea typeface="Frenchpress" charset="0"/>
              <a:cs typeface="Frenchpress" charset="0"/>
            </a:rPr>
            <a:t>Analyze</a:t>
          </a:r>
          <a:endParaRPr lang="en-US" dirty="0">
            <a:solidFill>
              <a:sysClr val="windowText" lastClr="000000"/>
            </a:solidFill>
            <a:latin typeface="Frenchpress" charset="0"/>
            <a:ea typeface="Frenchpress" charset="0"/>
            <a:cs typeface="Frenchpress" charset="0"/>
          </a:endParaRPr>
        </a:p>
      </dgm:t>
    </dgm:pt>
    <dgm:pt modelId="{D7530C83-E8E2-8C43-A6D7-091EB9A6EC30}" type="parTrans" cxnId="{FCF225D1-DB2C-E148-8937-6D8A6849F3CD}">
      <dgm:prSet/>
      <dgm:spPr/>
      <dgm:t>
        <a:bodyPr/>
        <a:lstStyle/>
        <a:p>
          <a:endParaRPr lang="en-US"/>
        </a:p>
      </dgm:t>
    </dgm:pt>
    <dgm:pt modelId="{E14DB8D6-7893-EE41-BFEC-FA875ED4D4AF}" type="sibTrans" cxnId="{FCF225D1-DB2C-E148-8937-6D8A6849F3CD}">
      <dgm:prSet/>
      <dgm:spPr/>
      <dgm:t>
        <a:bodyPr/>
        <a:lstStyle/>
        <a:p>
          <a:endParaRPr lang="en-US"/>
        </a:p>
      </dgm:t>
    </dgm:pt>
    <dgm:pt modelId="{4EC8C165-8AD6-DE43-B5DE-64FCFC2C5D23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>
              <a:solidFill>
                <a:sysClr val="windowText" lastClr="000000"/>
              </a:solidFill>
              <a:latin typeface="Frenchpress" charset="0"/>
              <a:ea typeface="Frenchpress" charset="0"/>
              <a:cs typeface="Frenchpress" charset="0"/>
            </a:rPr>
            <a:t>Act</a:t>
          </a:r>
          <a:endParaRPr lang="en-US" dirty="0">
            <a:solidFill>
              <a:sysClr val="windowText" lastClr="000000"/>
            </a:solidFill>
            <a:latin typeface="Frenchpress" charset="0"/>
            <a:ea typeface="Frenchpress" charset="0"/>
            <a:cs typeface="Frenchpress" charset="0"/>
          </a:endParaRPr>
        </a:p>
      </dgm:t>
    </dgm:pt>
    <dgm:pt modelId="{DBD72F2A-617E-2D4A-94A4-4E888F6EBD5D}" type="parTrans" cxnId="{26F310CD-901B-5D4B-B131-A1D62803C510}">
      <dgm:prSet/>
      <dgm:spPr/>
      <dgm:t>
        <a:bodyPr/>
        <a:lstStyle/>
        <a:p>
          <a:endParaRPr lang="en-US"/>
        </a:p>
      </dgm:t>
    </dgm:pt>
    <dgm:pt modelId="{6091AE0B-E256-CC43-BCA4-31C559A79A71}" type="sibTrans" cxnId="{26F310CD-901B-5D4B-B131-A1D62803C510}">
      <dgm:prSet/>
      <dgm:spPr/>
      <dgm:t>
        <a:bodyPr/>
        <a:lstStyle/>
        <a:p>
          <a:endParaRPr lang="en-US"/>
        </a:p>
      </dgm:t>
    </dgm:pt>
    <dgm:pt modelId="{F38F3D40-9991-0445-807B-7A0853BCFF42}" type="pres">
      <dgm:prSet presAssocID="{5D55378B-C76C-BA49-816E-273A44BFAC5F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2D54C72-F50A-E945-B679-C6C8E3A9C0EC}" type="pres">
      <dgm:prSet presAssocID="{0DCF4F8D-A808-5D49-BD6B-3F7E1D72D177}" presName="node" presStyleLbl="node1" presStyleIdx="0" presStyleCnt="4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1F399B43-8046-7A42-956D-2FF1D5393B2B}" type="pres">
      <dgm:prSet presAssocID="{6749F56C-43E6-EC48-8AAA-5CDD32F7C1C1}" presName="sibTrans" presStyleCnt="0"/>
      <dgm:spPr/>
    </dgm:pt>
    <dgm:pt modelId="{8FE9EC4D-2B09-334D-93D0-D73184AA72FE}" type="pres">
      <dgm:prSet presAssocID="{28878227-B0B9-A149-90FB-356CC6D0F244}" presName="node" presStyleLbl="node1" presStyleIdx="1" presStyleCnt="4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82651542-765A-3346-993F-EEB53EED2261}" type="pres">
      <dgm:prSet presAssocID="{028FCC69-13D4-C24B-BB06-637A814494C3}" presName="sibTrans" presStyleCnt="0"/>
      <dgm:spPr/>
    </dgm:pt>
    <dgm:pt modelId="{1A05E5FD-BD1D-574E-95DD-022DC3807776}" type="pres">
      <dgm:prSet presAssocID="{C208D622-496E-3F46-8AF2-AFE377DF8C2E}" presName="node" presStyleLbl="node1" presStyleIdx="2" presStyleCnt="4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730A2B72-8B50-4D42-8979-C013F4DBBF75}" type="pres">
      <dgm:prSet presAssocID="{E14DB8D6-7893-EE41-BFEC-FA875ED4D4AF}" presName="sibTrans" presStyleCnt="0"/>
      <dgm:spPr/>
    </dgm:pt>
    <dgm:pt modelId="{C0D1FA46-8C1E-5A4C-A6EB-99740416B9C6}" type="pres">
      <dgm:prSet presAssocID="{4EC8C165-8AD6-DE43-B5DE-64FCFC2C5D23}" presName="node" presStyleLbl="node1" presStyleIdx="3" presStyleCnt="4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</dgm:ptLst>
  <dgm:cxnLst>
    <dgm:cxn modelId="{26F310CD-901B-5D4B-B131-A1D62803C510}" srcId="{5D55378B-C76C-BA49-816E-273A44BFAC5F}" destId="{4EC8C165-8AD6-DE43-B5DE-64FCFC2C5D23}" srcOrd="3" destOrd="0" parTransId="{DBD72F2A-617E-2D4A-94A4-4E888F6EBD5D}" sibTransId="{6091AE0B-E256-CC43-BCA4-31C559A79A71}"/>
    <dgm:cxn modelId="{09736EFC-C72E-C740-88F0-4D323E2141D7}" type="presOf" srcId="{C208D622-496E-3F46-8AF2-AFE377DF8C2E}" destId="{1A05E5FD-BD1D-574E-95DD-022DC3807776}" srcOrd="0" destOrd="0" presId="urn:microsoft.com/office/officeart/2005/8/layout/default"/>
    <dgm:cxn modelId="{ADB5D0FA-F119-7144-8A3E-60B3F7FD405A}" type="presOf" srcId="{0DCF4F8D-A808-5D49-BD6B-3F7E1D72D177}" destId="{32D54C72-F50A-E945-B679-C6C8E3A9C0EC}" srcOrd="0" destOrd="0" presId="urn:microsoft.com/office/officeart/2005/8/layout/default"/>
    <dgm:cxn modelId="{733FA36B-EE09-474F-96BB-72E51895C727}" type="presOf" srcId="{28878227-B0B9-A149-90FB-356CC6D0F244}" destId="{8FE9EC4D-2B09-334D-93D0-D73184AA72FE}" srcOrd="0" destOrd="0" presId="urn:microsoft.com/office/officeart/2005/8/layout/default"/>
    <dgm:cxn modelId="{FCF225D1-DB2C-E148-8937-6D8A6849F3CD}" srcId="{5D55378B-C76C-BA49-816E-273A44BFAC5F}" destId="{C208D622-496E-3F46-8AF2-AFE377DF8C2E}" srcOrd="2" destOrd="0" parTransId="{D7530C83-E8E2-8C43-A6D7-091EB9A6EC30}" sibTransId="{E14DB8D6-7893-EE41-BFEC-FA875ED4D4AF}"/>
    <dgm:cxn modelId="{800A78EB-B984-5743-AE86-57DFA44A7143}" srcId="{5D55378B-C76C-BA49-816E-273A44BFAC5F}" destId="{0DCF4F8D-A808-5D49-BD6B-3F7E1D72D177}" srcOrd="0" destOrd="0" parTransId="{5D57F384-5CE8-654D-9BBA-DA8242740F6A}" sibTransId="{6749F56C-43E6-EC48-8AAA-5CDD32F7C1C1}"/>
    <dgm:cxn modelId="{9DA48D59-4694-F649-9F43-919A1295372A}" type="presOf" srcId="{4EC8C165-8AD6-DE43-B5DE-64FCFC2C5D23}" destId="{C0D1FA46-8C1E-5A4C-A6EB-99740416B9C6}" srcOrd="0" destOrd="0" presId="urn:microsoft.com/office/officeart/2005/8/layout/default"/>
    <dgm:cxn modelId="{28436A49-3FA8-DF4B-AAD7-318A05C4C263}" srcId="{5D55378B-C76C-BA49-816E-273A44BFAC5F}" destId="{28878227-B0B9-A149-90FB-356CC6D0F244}" srcOrd="1" destOrd="0" parTransId="{942F77D4-602C-FF4E-B87D-281335C92A5C}" sibTransId="{028FCC69-13D4-C24B-BB06-637A814494C3}"/>
    <dgm:cxn modelId="{1C8E4D5C-0A18-EA4C-B50F-DA8506CB68C1}" type="presOf" srcId="{5D55378B-C76C-BA49-816E-273A44BFAC5F}" destId="{F38F3D40-9991-0445-807B-7A0853BCFF42}" srcOrd="0" destOrd="0" presId="urn:microsoft.com/office/officeart/2005/8/layout/default"/>
    <dgm:cxn modelId="{4E964148-E047-964C-8CA6-CF8BBE272E70}" type="presParOf" srcId="{F38F3D40-9991-0445-807B-7A0853BCFF42}" destId="{32D54C72-F50A-E945-B679-C6C8E3A9C0EC}" srcOrd="0" destOrd="0" presId="urn:microsoft.com/office/officeart/2005/8/layout/default"/>
    <dgm:cxn modelId="{D3F90140-FAC2-2F41-AF0A-4CFE62E73E38}" type="presParOf" srcId="{F38F3D40-9991-0445-807B-7A0853BCFF42}" destId="{1F399B43-8046-7A42-956D-2FF1D5393B2B}" srcOrd="1" destOrd="0" presId="urn:microsoft.com/office/officeart/2005/8/layout/default"/>
    <dgm:cxn modelId="{A7EA091B-D693-644A-AD86-6D1E6B591B6D}" type="presParOf" srcId="{F38F3D40-9991-0445-807B-7A0853BCFF42}" destId="{8FE9EC4D-2B09-334D-93D0-D73184AA72FE}" srcOrd="2" destOrd="0" presId="urn:microsoft.com/office/officeart/2005/8/layout/default"/>
    <dgm:cxn modelId="{DC0558D6-98E7-FD4B-9E45-738FE9C79A84}" type="presParOf" srcId="{F38F3D40-9991-0445-807B-7A0853BCFF42}" destId="{82651542-765A-3346-993F-EEB53EED2261}" srcOrd="3" destOrd="0" presId="urn:microsoft.com/office/officeart/2005/8/layout/default"/>
    <dgm:cxn modelId="{A6662CF5-5BDF-0B43-92BF-986E215D2C44}" type="presParOf" srcId="{F38F3D40-9991-0445-807B-7A0853BCFF42}" destId="{1A05E5FD-BD1D-574E-95DD-022DC3807776}" srcOrd="4" destOrd="0" presId="urn:microsoft.com/office/officeart/2005/8/layout/default"/>
    <dgm:cxn modelId="{3DAA4421-23CE-4548-9154-B86A06588788}" type="presParOf" srcId="{F38F3D40-9991-0445-807B-7A0853BCFF42}" destId="{730A2B72-8B50-4D42-8979-C013F4DBBF75}" srcOrd="5" destOrd="0" presId="urn:microsoft.com/office/officeart/2005/8/layout/default"/>
    <dgm:cxn modelId="{3D7CD7B1-7153-D24F-B586-85AFEBD9D53A}" type="presParOf" srcId="{F38F3D40-9991-0445-807B-7A0853BCFF42}" destId="{C0D1FA46-8C1E-5A4C-A6EB-99740416B9C6}" srcOrd="6" destOrd="0" presId="urn:microsoft.com/office/officeart/2005/8/layout/default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9B223EB-B630-914C-9E21-F16E6E7C55E9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3B53462-99CB-5048-9F69-6ED821A1DE8E}">
      <dgm:prSet phldrT="[Text]"/>
      <dgm:spPr/>
      <dgm:t>
        <a:bodyPr/>
        <a:lstStyle/>
        <a:p>
          <a:r>
            <a:rPr lang="en-US" dirty="0" smtClean="0"/>
            <a:t>Parse</a:t>
          </a:r>
          <a:r>
            <a:rPr lang="en-US" baseline="0" dirty="0" smtClean="0"/>
            <a:t> the speech</a:t>
          </a:r>
          <a:endParaRPr lang="en-US" dirty="0"/>
        </a:p>
      </dgm:t>
    </dgm:pt>
    <dgm:pt modelId="{4F0AC711-8192-C941-B14A-CCF992654B62}" type="parTrans" cxnId="{CEC7ACE9-F29B-8040-9F08-5A42BDBDE463}">
      <dgm:prSet/>
      <dgm:spPr/>
      <dgm:t>
        <a:bodyPr/>
        <a:lstStyle/>
        <a:p>
          <a:endParaRPr lang="en-US"/>
        </a:p>
      </dgm:t>
    </dgm:pt>
    <dgm:pt modelId="{C98B2CD6-1812-BC4A-AAF4-000FE8B52A3B}" type="sibTrans" cxnId="{CEC7ACE9-F29B-8040-9F08-5A42BDBDE463}">
      <dgm:prSet/>
      <dgm:spPr/>
      <dgm:t>
        <a:bodyPr/>
        <a:lstStyle/>
        <a:p>
          <a:endParaRPr lang="en-US"/>
        </a:p>
      </dgm:t>
    </dgm:pt>
    <dgm:pt modelId="{E3D100D7-437C-F149-8E74-BA1ECB6F0DC7}">
      <dgm:prSet phldrT="[Text]"/>
      <dgm:spPr/>
      <dgm:t>
        <a:bodyPr/>
        <a:lstStyle/>
        <a:p>
          <a:r>
            <a:rPr lang="en-US" dirty="0" smtClean="0"/>
            <a:t>Determine features to extract</a:t>
          </a:r>
          <a:endParaRPr lang="en-US" dirty="0"/>
        </a:p>
      </dgm:t>
    </dgm:pt>
    <dgm:pt modelId="{53E6F720-2C00-924A-B8ED-2769823787EA}" type="parTrans" cxnId="{23774A40-17CE-7B44-97D3-2CB7600D5BA3}">
      <dgm:prSet/>
      <dgm:spPr/>
      <dgm:t>
        <a:bodyPr/>
        <a:lstStyle/>
        <a:p>
          <a:endParaRPr lang="en-US"/>
        </a:p>
      </dgm:t>
    </dgm:pt>
    <dgm:pt modelId="{C21084D7-561C-864E-B1C4-54882211B966}" type="sibTrans" cxnId="{23774A40-17CE-7B44-97D3-2CB7600D5BA3}">
      <dgm:prSet/>
      <dgm:spPr/>
      <dgm:t>
        <a:bodyPr/>
        <a:lstStyle/>
        <a:p>
          <a:endParaRPr lang="en-US"/>
        </a:p>
      </dgm:t>
    </dgm:pt>
    <dgm:pt modelId="{13C5D62D-D38D-5741-86C9-6CDED814ADB5}">
      <dgm:prSet phldrT="[Text]"/>
      <dgm:spPr/>
      <dgm:t>
        <a:bodyPr/>
        <a:lstStyle/>
        <a:p>
          <a:r>
            <a:rPr lang="en-US" dirty="0" smtClean="0"/>
            <a:t>Extract</a:t>
          </a:r>
          <a:r>
            <a:rPr lang="en-US" baseline="0" dirty="0" smtClean="0"/>
            <a:t> features</a:t>
          </a:r>
          <a:endParaRPr lang="en-US" dirty="0"/>
        </a:p>
      </dgm:t>
    </dgm:pt>
    <dgm:pt modelId="{43DD1AB8-B608-8D4A-A7A2-574B32E4DD4A}" type="parTrans" cxnId="{58852FE3-5D30-464E-9CFE-2D068C441AAF}">
      <dgm:prSet/>
      <dgm:spPr/>
      <dgm:t>
        <a:bodyPr/>
        <a:lstStyle/>
        <a:p>
          <a:endParaRPr lang="en-US"/>
        </a:p>
      </dgm:t>
    </dgm:pt>
    <dgm:pt modelId="{20D9A8E2-5C11-5948-A81C-49DD0F9BCEBF}" type="sibTrans" cxnId="{58852FE3-5D30-464E-9CFE-2D068C441AAF}">
      <dgm:prSet/>
      <dgm:spPr/>
      <dgm:t>
        <a:bodyPr/>
        <a:lstStyle/>
        <a:p>
          <a:endParaRPr lang="en-US"/>
        </a:p>
      </dgm:t>
    </dgm:pt>
    <dgm:pt modelId="{C578CDA5-0AB7-824C-AB9E-D0AAF8525DAE}">
      <dgm:prSet phldrT="[Text]"/>
      <dgm:spPr/>
      <dgm:t>
        <a:bodyPr/>
        <a:lstStyle/>
        <a:p>
          <a:r>
            <a:rPr lang="en-US" dirty="0" smtClean="0"/>
            <a:t>Look for patterns</a:t>
          </a:r>
          <a:endParaRPr lang="en-US" dirty="0"/>
        </a:p>
      </dgm:t>
    </dgm:pt>
    <dgm:pt modelId="{3E795C45-5906-EF47-BCAB-C3F331D2A411}" type="parTrans" cxnId="{28723B69-1293-AA4E-AAE4-B5210BA4477B}">
      <dgm:prSet/>
      <dgm:spPr/>
      <dgm:t>
        <a:bodyPr/>
        <a:lstStyle/>
        <a:p>
          <a:endParaRPr lang="en-US"/>
        </a:p>
      </dgm:t>
    </dgm:pt>
    <dgm:pt modelId="{13E7023C-B371-B64C-9D76-7B9658120F32}" type="sibTrans" cxnId="{28723B69-1293-AA4E-AAE4-B5210BA4477B}">
      <dgm:prSet/>
      <dgm:spPr/>
      <dgm:t>
        <a:bodyPr/>
        <a:lstStyle/>
        <a:p>
          <a:endParaRPr lang="en-US"/>
        </a:p>
      </dgm:t>
    </dgm:pt>
    <dgm:pt modelId="{82AA7A8A-64FA-0E42-B33D-C13092DDCCBE}" type="pres">
      <dgm:prSet presAssocID="{29B223EB-B630-914C-9E21-F16E6E7C55E9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490F655-1CCF-6E46-8907-4DB97A478717}" type="pres">
      <dgm:prSet presAssocID="{A3B53462-99CB-5048-9F69-6ED821A1DE8E}" presName="node" presStyleLbl="node1" presStyleIdx="0" presStyleCnt="4" custScaleY="15594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05277A4-05B0-2640-A0ED-9C5CE73A8D3A}" type="pres">
      <dgm:prSet presAssocID="{C98B2CD6-1812-BC4A-AAF4-000FE8B52A3B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DBBC956-46E4-5B43-A512-BF97BAA2BB49}" type="pres">
      <dgm:prSet presAssocID="{C98B2CD6-1812-BC4A-AAF4-000FE8B52A3B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6ED7955-0821-9149-A63F-D36FB3CB96D7}" type="pres">
      <dgm:prSet presAssocID="{E3D100D7-437C-F149-8E74-BA1ECB6F0DC7}" presName="node" presStyleLbl="node1" presStyleIdx="1" presStyleCnt="4" custScaleY="15594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E8FB63-0298-534F-BB0A-AFE88E9A3970}" type="pres">
      <dgm:prSet presAssocID="{C21084D7-561C-864E-B1C4-54882211B96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7A505E66-114D-DD40-8224-E1AF3240921A}" type="pres">
      <dgm:prSet presAssocID="{C21084D7-561C-864E-B1C4-54882211B96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A8A4F100-9E63-DE43-AEC1-D91B669B8859}" type="pres">
      <dgm:prSet presAssocID="{13C5D62D-D38D-5741-86C9-6CDED814ADB5}" presName="node" presStyleLbl="node1" presStyleIdx="2" presStyleCnt="4" custScaleY="15594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15713BF-4A66-934F-AF84-65877B6D49F7}" type="pres">
      <dgm:prSet presAssocID="{20D9A8E2-5C11-5948-A81C-49DD0F9BCEBF}" presName="sibTrans" presStyleLbl="sibTrans2D1" presStyleIdx="2" presStyleCnt="3"/>
      <dgm:spPr/>
      <dgm:t>
        <a:bodyPr/>
        <a:lstStyle/>
        <a:p>
          <a:endParaRPr lang="en-US"/>
        </a:p>
      </dgm:t>
    </dgm:pt>
    <dgm:pt modelId="{1BD7CC3B-D34E-4246-82C4-A64B75EB12DA}" type="pres">
      <dgm:prSet presAssocID="{20D9A8E2-5C11-5948-A81C-49DD0F9BCEBF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B2AABAD-3DD1-0D4A-888D-57261AADB432}" type="pres">
      <dgm:prSet presAssocID="{C578CDA5-0AB7-824C-AB9E-D0AAF8525DAE}" presName="node" presStyleLbl="node1" presStyleIdx="3" presStyleCnt="4" custScaleY="15594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8852FE3-5D30-464E-9CFE-2D068C441AAF}" srcId="{29B223EB-B630-914C-9E21-F16E6E7C55E9}" destId="{13C5D62D-D38D-5741-86C9-6CDED814ADB5}" srcOrd="2" destOrd="0" parTransId="{43DD1AB8-B608-8D4A-A7A2-574B32E4DD4A}" sibTransId="{20D9A8E2-5C11-5948-A81C-49DD0F9BCEBF}"/>
    <dgm:cxn modelId="{616A7723-9D5A-D846-B460-069413DA58A4}" type="presOf" srcId="{C21084D7-561C-864E-B1C4-54882211B966}" destId="{7A505E66-114D-DD40-8224-E1AF3240921A}" srcOrd="1" destOrd="0" presId="urn:microsoft.com/office/officeart/2005/8/layout/process1"/>
    <dgm:cxn modelId="{ED43D4A6-8718-7A44-9DD6-420C8D07D892}" type="presOf" srcId="{C578CDA5-0AB7-824C-AB9E-D0AAF8525DAE}" destId="{8B2AABAD-3DD1-0D4A-888D-57261AADB432}" srcOrd="0" destOrd="0" presId="urn:microsoft.com/office/officeart/2005/8/layout/process1"/>
    <dgm:cxn modelId="{7FF74933-E69D-934D-AE55-60A6E2A23580}" type="presOf" srcId="{A3B53462-99CB-5048-9F69-6ED821A1DE8E}" destId="{6490F655-1CCF-6E46-8907-4DB97A478717}" srcOrd="0" destOrd="0" presId="urn:microsoft.com/office/officeart/2005/8/layout/process1"/>
    <dgm:cxn modelId="{F1A4AC4A-6DE8-8C4A-ADB3-42D710612AC9}" type="presOf" srcId="{13C5D62D-D38D-5741-86C9-6CDED814ADB5}" destId="{A8A4F100-9E63-DE43-AEC1-D91B669B8859}" srcOrd="0" destOrd="0" presId="urn:microsoft.com/office/officeart/2005/8/layout/process1"/>
    <dgm:cxn modelId="{8A0D98F5-121B-5442-A052-5C49B6644A95}" type="presOf" srcId="{20D9A8E2-5C11-5948-A81C-49DD0F9BCEBF}" destId="{1BD7CC3B-D34E-4246-82C4-A64B75EB12DA}" srcOrd="1" destOrd="0" presId="urn:microsoft.com/office/officeart/2005/8/layout/process1"/>
    <dgm:cxn modelId="{9CEB47F6-6FB3-9443-80F8-1B703ECC1FFA}" type="presOf" srcId="{C98B2CD6-1812-BC4A-AAF4-000FE8B52A3B}" destId="{EDBBC956-46E4-5B43-A512-BF97BAA2BB49}" srcOrd="1" destOrd="0" presId="urn:microsoft.com/office/officeart/2005/8/layout/process1"/>
    <dgm:cxn modelId="{040328F2-F30C-1E49-A1F6-9F4B1E3D5F50}" type="presOf" srcId="{C21084D7-561C-864E-B1C4-54882211B966}" destId="{ABE8FB63-0298-534F-BB0A-AFE88E9A3970}" srcOrd="0" destOrd="0" presId="urn:microsoft.com/office/officeart/2005/8/layout/process1"/>
    <dgm:cxn modelId="{E5C61D24-9F44-5F4B-AAF1-C8FA6EBBD5B0}" type="presOf" srcId="{E3D100D7-437C-F149-8E74-BA1ECB6F0DC7}" destId="{F6ED7955-0821-9149-A63F-D36FB3CB96D7}" srcOrd="0" destOrd="0" presId="urn:microsoft.com/office/officeart/2005/8/layout/process1"/>
    <dgm:cxn modelId="{CF216243-F55E-7E45-B30F-04CA3E4C0776}" type="presOf" srcId="{29B223EB-B630-914C-9E21-F16E6E7C55E9}" destId="{82AA7A8A-64FA-0E42-B33D-C13092DDCCBE}" srcOrd="0" destOrd="0" presId="urn:microsoft.com/office/officeart/2005/8/layout/process1"/>
    <dgm:cxn modelId="{CEC7ACE9-F29B-8040-9F08-5A42BDBDE463}" srcId="{29B223EB-B630-914C-9E21-F16E6E7C55E9}" destId="{A3B53462-99CB-5048-9F69-6ED821A1DE8E}" srcOrd="0" destOrd="0" parTransId="{4F0AC711-8192-C941-B14A-CCF992654B62}" sibTransId="{C98B2CD6-1812-BC4A-AAF4-000FE8B52A3B}"/>
    <dgm:cxn modelId="{23774A40-17CE-7B44-97D3-2CB7600D5BA3}" srcId="{29B223EB-B630-914C-9E21-F16E6E7C55E9}" destId="{E3D100D7-437C-F149-8E74-BA1ECB6F0DC7}" srcOrd="1" destOrd="0" parTransId="{53E6F720-2C00-924A-B8ED-2769823787EA}" sibTransId="{C21084D7-561C-864E-B1C4-54882211B966}"/>
    <dgm:cxn modelId="{E1FC0591-2F09-F44F-8C40-71C3DF15206D}" type="presOf" srcId="{C98B2CD6-1812-BC4A-AAF4-000FE8B52A3B}" destId="{B05277A4-05B0-2640-A0ED-9C5CE73A8D3A}" srcOrd="0" destOrd="0" presId="urn:microsoft.com/office/officeart/2005/8/layout/process1"/>
    <dgm:cxn modelId="{28723B69-1293-AA4E-AAE4-B5210BA4477B}" srcId="{29B223EB-B630-914C-9E21-F16E6E7C55E9}" destId="{C578CDA5-0AB7-824C-AB9E-D0AAF8525DAE}" srcOrd="3" destOrd="0" parTransId="{3E795C45-5906-EF47-BCAB-C3F331D2A411}" sibTransId="{13E7023C-B371-B64C-9D76-7B9658120F32}"/>
    <dgm:cxn modelId="{3BBA4D35-AB33-E84E-94CB-52C5018C0897}" type="presOf" srcId="{20D9A8E2-5C11-5948-A81C-49DD0F9BCEBF}" destId="{815713BF-4A66-934F-AF84-65877B6D49F7}" srcOrd="0" destOrd="0" presId="urn:microsoft.com/office/officeart/2005/8/layout/process1"/>
    <dgm:cxn modelId="{89EEBA43-414B-6A4E-AA20-DE59D007336C}" type="presParOf" srcId="{82AA7A8A-64FA-0E42-B33D-C13092DDCCBE}" destId="{6490F655-1CCF-6E46-8907-4DB97A478717}" srcOrd="0" destOrd="0" presId="urn:microsoft.com/office/officeart/2005/8/layout/process1"/>
    <dgm:cxn modelId="{E61CF8C5-4DD1-0E4B-8A55-152803B7C4AD}" type="presParOf" srcId="{82AA7A8A-64FA-0E42-B33D-C13092DDCCBE}" destId="{B05277A4-05B0-2640-A0ED-9C5CE73A8D3A}" srcOrd="1" destOrd="0" presId="urn:microsoft.com/office/officeart/2005/8/layout/process1"/>
    <dgm:cxn modelId="{9F33331F-796C-EC4F-A941-B1DAA1A04A1D}" type="presParOf" srcId="{B05277A4-05B0-2640-A0ED-9C5CE73A8D3A}" destId="{EDBBC956-46E4-5B43-A512-BF97BAA2BB49}" srcOrd="0" destOrd="0" presId="urn:microsoft.com/office/officeart/2005/8/layout/process1"/>
    <dgm:cxn modelId="{E16047AA-B433-F04C-B9D5-AD67C043FCD6}" type="presParOf" srcId="{82AA7A8A-64FA-0E42-B33D-C13092DDCCBE}" destId="{F6ED7955-0821-9149-A63F-D36FB3CB96D7}" srcOrd="2" destOrd="0" presId="urn:microsoft.com/office/officeart/2005/8/layout/process1"/>
    <dgm:cxn modelId="{B32CCFF0-E142-7740-BAFB-295667AE14BB}" type="presParOf" srcId="{82AA7A8A-64FA-0E42-B33D-C13092DDCCBE}" destId="{ABE8FB63-0298-534F-BB0A-AFE88E9A3970}" srcOrd="3" destOrd="0" presId="urn:microsoft.com/office/officeart/2005/8/layout/process1"/>
    <dgm:cxn modelId="{AC5D3391-FDC5-324D-928D-A3A5CBFCF02A}" type="presParOf" srcId="{ABE8FB63-0298-534F-BB0A-AFE88E9A3970}" destId="{7A505E66-114D-DD40-8224-E1AF3240921A}" srcOrd="0" destOrd="0" presId="urn:microsoft.com/office/officeart/2005/8/layout/process1"/>
    <dgm:cxn modelId="{4DC1529E-5273-CF42-80FD-82B81FD3D275}" type="presParOf" srcId="{82AA7A8A-64FA-0E42-B33D-C13092DDCCBE}" destId="{A8A4F100-9E63-DE43-AEC1-D91B669B8859}" srcOrd="4" destOrd="0" presId="urn:microsoft.com/office/officeart/2005/8/layout/process1"/>
    <dgm:cxn modelId="{196E02DB-3CA7-9043-AD13-DD5AE7E243F6}" type="presParOf" srcId="{82AA7A8A-64FA-0E42-B33D-C13092DDCCBE}" destId="{815713BF-4A66-934F-AF84-65877B6D49F7}" srcOrd="5" destOrd="0" presId="urn:microsoft.com/office/officeart/2005/8/layout/process1"/>
    <dgm:cxn modelId="{D65A9670-FE9B-AC41-BF72-6E3DBA4266B8}" type="presParOf" srcId="{815713BF-4A66-934F-AF84-65877B6D49F7}" destId="{1BD7CC3B-D34E-4246-82C4-A64B75EB12DA}" srcOrd="0" destOrd="0" presId="urn:microsoft.com/office/officeart/2005/8/layout/process1"/>
    <dgm:cxn modelId="{F93677C3-AAD4-B44B-A220-DF811192DD1A}" type="presParOf" srcId="{82AA7A8A-64FA-0E42-B33D-C13092DDCCBE}" destId="{8B2AABAD-3DD1-0D4A-888D-57261AADB432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0B9DEE8-13B4-6A4C-9C46-77203F62FB90}" type="doc">
      <dgm:prSet loTypeId="urn:microsoft.com/office/officeart/2005/8/layout/venn1" loCatId="" qsTypeId="urn:microsoft.com/office/officeart/2005/8/quickstyle/simple4" qsCatId="simple" csTypeId="urn:microsoft.com/office/officeart/2005/8/colors/accent1_2" csCatId="accent1" phldr="1"/>
      <dgm:spPr/>
    </dgm:pt>
    <dgm:pt modelId="{92D2B832-A427-8845-85FA-EE46E04B963C}">
      <dgm:prSet phldrT="[Text]"/>
      <dgm:spPr/>
      <dgm:t>
        <a:bodyPr/>
        <a:lstStyle/>
        <a:p>
          <a:r>
            <a:rPr lang="en-US" dirty="0" smtClean="0"/>
            <a:t>Domain Expertise</a:t>
          </a:r>
          <a:endParaRPr lang="en-US" dirty="0"/>
        </a:p>
      </dgm:t>
    </dgm:pt>
    <dgm:pt modelId="{CE0F0012-7738-9546-9C16-E0AB862F011F}" type="parTrans" cxnId="{DD31AEDF-13E7-DC4D-B34F-97BF28EA0FCA}">
      <dgm:prSet/>
      <dgm:spPr/>
      <dgm:t>
        <a:bodyPr/>
        <a:lstStyle/>
        <a:p>
          <a:endParaRPr lang="en-US"/>
        </a:p>
      </dgm:t>
    </dgm:pt>
    <dgm:pt modelId="{BDB0B1AB-1C59-AB44-8C90-8A7969FC702C}" type="sibTrans" cxnId="{DD31AEDF-13E7-DC4D-B34F-97BF28EA0FCA}">
      <dgm:prSet/>
      <dgm:spPr/>
      <dgm:t>
        <a:bodyPr/>
        <a:lstStyle/>
        <a:p>
          <a:endParaRPr lang="en-US"/>
        </a:p>
      </dgm:t>
    </dgm:pt>
    <dgm:pt modelId="{591B9DDC-9353-FF48-BB16-9BD516C9E9C3}">
      <dgm:prSet phldrT="[Text]"/>
      <dgm:spPr/>
      <dgm:t>
        <a:bodyPr/>
        <a:lstStyle/>
        <a:p>
          <a:r>
            <a:rPr lang="en-US" dirty="0" smtClean="0"/>
            <a:t>Computer Science</a:t>
          </a:r>
          <a:endParaRPr lang="en-US" dirty="0"/>
        </a:p>
      </dgm:t>
    </dgm:pt>
    <dgm:pt modelId="{F3C84F8D-5010-274E-A344-0EBC3647B72B}" type="parTrans" cxnId="{545928B7-7721-4F48-A981-43F0BFA027E2}">
      <dgm:prSet/>
      <dgm:spPr/>
      <dgm:t>
        <a:bodyPr/>
        <a:lstStyle/>
        <a:p>
          <a:endParaRPr lang="en-US"/>
        </a:p>
      </dgm:t>
    </dgm:pt>
    <dgm:pt modelId="{35A02857-6400-334B-A226-B927C1681BF9}" type="sibTrans" cxnId="{545928B7-7721-4F48-A981-43F0BFA027E2}">
      <dgm:prSet/>
      <dgm:spPr/>
      <dgm:t>
        <a:bodyPr/>
        <a:lstStyle/>
        <a:p>
          <a:endParaRPr lang="en-US"/>
        </a:p>
      </dgm:t>
    </dgm:pt>
    <dgm:pt modelId="{9EB06ACF-5B2F-4348-AC7E-DFE3A21802C0}">
      <dgm:prSet phldrT="[Text]"/>
      <dgm:spPr/>
      <dgm:t>
        <a:bodyPr/>
        <a:lstStyle/>
        <a:p>
          <a:r>
            <a:rPr lang="en-US" dirty="0" smtClean="0"/>
            <a:t>Mathematics</a:t>
          </a:r>
          <a:endParaRPr lang="en-US" dirty="0"/>
        </a:p>
      </dgm:t>
    </dgm:pt>
    <dgm:pt modelId="{18FE9E23-6797-D14B-80DD-5AD3D0B38274}" type="parTrans" cxnId="{8F44DD4B-01C3-1E46-863A-81E4FCDAF321}">
      <dgm:prSet/>
      <dgm:spPr/>
      <dgm:t>
        <a:bodyPr/>
        <a:lstStyle/>
        <a:p>
          <a:endParaRPr lang="en-US"/>
        </a:p>
      </dgm:t>
    </dgm:pt>
    <dgm:pt modelId="{3582AA62-0C03-9A43-947E-8646CB63EA25}" type="sibTrans" cxnId="{8F44DD4B-01C3-1E46-863A-81E4FCDAF321}">
      <dgm:prSet/>
      <dgm:spPr/>
      <dgm:t>
        <a:bodyPr/>
        <a:lstStyle/>
        <a:p>
          <a:endParaRPr lang="en-US"/>
        </a:p>
      </dgm:t>
    </dgm:pt>
    <dgm:pt modelId="{DDD5764F-F1B8-8A41-B736-1C92D4C1094D}">
      <dgm:prSet/>
      <dgm:spPr/>
      <dgm:t>
        <a:bodyPr/>
        <a:lstStyle/>
        <a:p>
          <a:endParaRPr lang="en-US"/>
        </a:p>
      </dgm:t>
    </dgm:pt>
    <dgm:pt modelId="{B7D72C9F-E660-2549-9128-1227C0315A25}" type="parTrans" cxnId="{C214F9C6-00EF-5A4D-AB44-C6639BB61F69}">
      <dgm:prSet/>
      <dgm:spPr/>
      <dgm:t>
        <a:bodyPr/>
        <a:lstStyle/>
        <a:p>
          <a:endParaRPr lang="en-US"/>
        </a:p>
      </dgm:t>
    </dgm:pt>
    <dgm:pt modelId="{06E4EF19-47D5-CA4E-B8A8-2C600447982E}" type="sibTrans" cxnId="{C214F9C6-00EF-5A4D-AB44-C6639BB61F69}">
      <dgm:prSet/>
      <dgm:spPr/>
      <dgm:t>
        <a:bodyPr/>
        <a:lstStyle/>
        <a:p>
          <a:endParaRPr lang="en-US"/>
        </a:p>
      </dgm:t>
    </dgm:pt>
    <dgm:pt modelId="{AFB4CD96-F903-3140-ADDA-6F1E82F01E4E}" type="pres">
      <dgm:prSet presAssocID="{10B9DEE8-13B4-6A4C-9C46-77203F62FB90}" presName="compositeShape" presStyleCnt="0">
        <dgm:presLayoutVars>
          <dgm:chMax val="7"/>
          <dgm:dir/>
          <dgm:resizeHandles val="exact"/>
        </dgm:presLayoutVars>
      </dgm:prSet>
      <dgm:spPr/>
    </dgm:pt>
    <dgm:pt modelId="{9B1CB907-00F8-474B-A099-DE09780D2A71}" type="pres">
      <dgm:prSet presAssocID="{92D2B832-A427-8845-85FA-EE46E04B963C}" presName="circ1" presStyleLbl="vennNode1" presStyleIdx="0" presStyleCnt="3"/>
      <dgm:spPr/>
      <dgm:t>
        <a:bodyPr/>
        <a:lstStyle/>
        <a:p>
          <a:endParaRPr lang="en-US"/>
        </a:p>
      </dgm:t>
    </dgm:pt>
    <dgm:pt modelId="{771B46E9-F386-484D-8EF9-A8A0D772FBFC}" type="pres">
      <dgm:prSet presAssocID="{92D2B832-A427-8845-85FA-EE46E04B963C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6E5B69-44E0-C74B-A53F-A761D82345C2}" type="pres">
      <dgm:prSet presAssocID="{591B9DDC-9353-FF48-BB16-9BD516C9E9C3}" presName="circ2" presStyleLbl="vennNode1" presStyleIdx="1" presStyleCnt="3"/>
      <dgm:spPr/>
      <dgm:t>
        <a:bodyPr/>
        <a:lstStyle/>
        <a:p>
          <a:endParaRPr lang="en-US"/>
        </a:p>
      </dgm:t>
    </dgm:pt>
    <dgm:pt modelId="{7E32F324-C287-CE46-9507-9915744E2483}" type="pres">
      <dgm:prSet presAssocID="{591B9DDC-9353-FF48-BB16-9BD516C9E9C3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6AEBB6-F042-4A46-818F-8E1648E6928A}" type="pres">
      <dgm:prSet presAssocID="{9EB06ACF-5B2F-4348-AC7E-DFE3A21802C0}" presName="circ3" presStyleLbl="vennNode1" presStyleIdx="2" presStyleCnt="3"/>
      <dgm:spPr/>
      <dgm:t>
        <a:bodyPr/>
        <a:lstStyle/>
        <a:p>
          <a:endParaRPr lang="en-US"/>
        </a:p>
      </dgm:t>
    </dgm:pt>
    <dgm:pt modelId="{F2ED353B-B4A4-5746-B022-A337721B542A}" type="pres">
      <dgm:prSet presAssocID="{9EB06ACF-5B2F-4348-AC7E-DFE3A21802C0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F4F3BE0-7AF8-1343-8089-FFD6489DA0CF}" type="presOf" srcId="{591B9DDC-9353-FF48-BB16-9BD516C9E9C3}" destId="{6D6E5B69-44E0-C74B-A53F-A761D82345C2}" srcOrd="0" destOrd="0" presId="urn:microsoft.com/office/officeart/2005/8/layout/venn1"/>
    <dgm:cxn modelId="{545928B7-7721-4F48-A981-43F0BFA027E2}" srcId="{10B9DEE8-13B4-6A4C-9C46-77203F62FB90}" destId="{591B9DDC-9353-FF48-BB16-9BD516C9E9C3}" srcOrd="1" destOrd="0" parTransId="{F3C84F8D-5010-274E-A344-0EBC3647B72B}" sibTransId="{35A02857-6400-334B-A226-B927C1681BF9}"/>
    <dgm:cxn modelId="{C1606D93-B719-4749-B45A-63F9906EE50D}" type="presOf" srcId="{9EB06ACF-5B2F-4348-AC7E-DFE3A21802C0}" destId="{416AEBB6-F042-4A46-818F-8E1648E6928A}" srcOrd="0" destOrd="0" presId="urn:microsoft.com/office/officeart/2005/8/layout/venn1"/>
    <dgm:cxn modelId="{C2042F3D-1A43-AD45-A31F-37B37E6C039C}" type="presOf" srcId="{92D2B832-A427-8845-85FA-EE46E04B963C}" destId="{771B46E9-F386-484D-8EF9-A8A0D772FBFC}" srcOrd="1" destOrd="0" presId="urn:microsoft.com/office/officeart/2005/8/layout/venn1"/>
    <dgm:cxn modelId="{6792306A-2DFC-2546-8B22-25937B836AD4}" type="presOf" srcId="{DDD5764F-F1B8-8A41-B736-1C92D4C1094D}" destId="{771B46E9-F386-484D-8EF9-A8A0D772FBFC}" srcOrd="1" destOrd="1" presId="urn:microsoft.com/office/officeart/2005/8/layout/venn1"/>
    <dgm:cxn modelId="{DD31AEDF-13E7-DC4D-B34F-97BF28EA0FCA}" srcId="{10B9DEE8-13B4-6A4C-9C46-77203F62FB90}" destId="{92D2B832-A427-8845-85FA-EE46E04B963C}" srcOrd="0" destOrd="0" parTransId="{CE0F0012-7738-9546-9C16-E0AB862F011F}" sibTransId="{BDB0B1AB-1C59-AB44-8C90-8A7969FC702C}"/>
    <dgm:cxn modelId="{3FFB0A61-1D5F-8B40-A0DE-4D0FA4CF7966}" type="presOf" srcId="{9EB06ACF-5B2F-4348-AC7E-DFE3A21802C0}" destId="{F2ED353B-B4A4-5746-B022-A337721B542A}" srcOrd="1" destOrd="0" presId="urn:microsoft.com/office/officeart/2005/8/layout/venn1"/>
    <dgm:cxn modelId="{4A4EE840-238E-B14E-9C5A-649D0671AF8C}" type="presOf" srcId="{92D2B832-A427-8845-85FA-EE46E04B963C}" destId="{9B1CB907-00F8-474B-A099-DE09780D2A71}" srcOrd="0" destOrd="0" presId="urn:microsoft.com/office/officeart/2005/8/layout/venn1"/>
    <dgm:cxn modelId="{CCCAF10C-FDC1-5E41-B2E6-961551E62942}" type="presOf" srcId="{DDD5764F-F1B8-8A41-B736-1C92D4C1094D}" destId="{9B1CB907-00F8-474B-A099-DE09780D2A71}" srcOrd="0" destOrd="1" presId="urn:microsoft.com/office/officeart/2005/8/layout/venn1"/>
    <dgm:cxn modelId="{779C0AC8-E087-3E42-84B2-AA098FC8826A}" type="presOf" srcId="{10B9DEE8-13B4-6A4C-9C46-77203F62FB90}" destId="{AFB4CD96-F903-3140-ADDA-6F1E82F01E4E}" srcOrd="0" destOrd="0" presId="urn:microsoft.com/office/officeart/2005/8/layout/venn1"/>
    <dgm:cxn modelId="{8F44DD4B-01C3-1E46-863A-81E4FCDAF321}" srcId="{10B9DEE8-13B4-6A4C-9C46-77203F62FB90}" destId="{9EB06ACF-5B2F-4348-AC7E-DFE3A21802C0}" srcOrd="2" destOrd="0" parTransId="{18FE9E23-6797-D14B-80DD-5AD3D0B38274}" sibTransId="{3582AA62-0C03-9A43-947E-8646CB63EA25}"/>
    <dgm:cxn modelId="{6F8777B8-63ED-5145-BF2B-2D1540996CFF}" type="presOf" srcId="{591B9DDC-9353-FF48-BB16-9BD516C9E9C3}" destId="{7E32F324-C287-CE46-9507-9915744E2483}" srcOrd="1" destOrd="0" presId="urn:microsoft.com/office/officeart/2005/8/layout/venn1"/>
    <dgm:cxn modelId="{C214F9C6-00EF-5A4D-AB44-C6639BB61F69}" srcId="{92D2B832-A427-8845-85FA-EE46E04B963C}" destId="{DDD5764F-F1B8-8A41-B736-1C92D4C1094D}" srcOrd="0" destOrd="0" parTransId="{B7D72C9F-E660-2549-9128-1227C0315A25}" sibTransId="{06E4EF19-47D5-CA4E-B8A8-2C600447982E}"/>
    <dgm:cxn modelId="{65E98ADA-9AC1-BD4D-BACC-362A0649F10D}" type="presParOf" srcId="{AFB4CD96-F903-3140-ADDA-6F1E82F01E4E}" destId="{9B1CB907-00F8-474B-A099-DE09780D2A71}" srcOrd="0" destOrd="0" presId="urn:microsoft.com/office/officeart/2005/8/layout/venn1"/>
    <dgm:cxn modelId="{6021A676-729D-8E4D-82E3-D5FD46478DEA}" type="presParOf" srcId="{AFB4CD96-F903-3140-ADDA-6F1E82F01E4E}" destId="{771B46E9-F386-484D-8EF9-A8A0D772FBFC}" srcOrd="1" destOrd="0" presId="urn:microsoft.com/office/officeart/2005/8/layout/venn1"/>
    <dgm:cxn modelId="{D70B3F72-6D8D-0042-92F8-1D2E53466256}" type="presParOf" srcId="{AFB4CD96-F903-3140-ADDA-6F1E82F01E4E}" destId="{6D6E5B69-44E0-C74B-A53F-A761D82345C2}" srcOrd="2" destOrd="0" presId="urn:microsoft.com/office/officeart/2005/8/layout/venn1"/>
    <dgm:cxn modelId="{1B3722B5-8221-5645-A4BE-A02C82394708}" type="presParOf" srcId="{AFB4CD96-F903-3140-ADDA-6F1E82F01E4E}" destId="{7E32F324-C287-CE46-9507-9915744E2483}" srcOrd="3" destOrd="0" presId="urn:microsoft.com/office/officeart/2005/8/layout/venn1"/>
    <dgm:cxn modelId="{F0FB2151-4BF8-B84D-8CD2-97393B17C74D}" type="presParOf" srcId="{AFB4CD96-F903-3140-ADDA-6F1E82F01E4E}" destId="{416AEBB6-F042-4A46-818F-8E1648E6928A}" srcOrd="4" destOrd="0" presId="urn:microsoft.com/office/officeart/2005/8/layout/venn1"/>
    <dgm:cxn modelId="{4D206A39-B3DC-B546-98D8-859B6B6BCCB7}" type="presParOf" srcId="{AFB4CD96-F903-3140-ADDA-6F1E82F01E4E}" destId="{F2ED353B-B4A4-5746-B022-A337721B542A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D55378B-C76C-BA49-816E-273A44BFAC5F}" type="doc">
      <dgm:prSet loTypeId="urn:microsoft.com/office/officeart/2005/8/layout/defaul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DCF4F8D-A808-5D49-BD6B-3F7E1D72D177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>
              <a:solidFill>
                <a:sysClr val="windowText" lastClr="000000"/>
              </a:solidFill>
              <a:latin typeface="Frenchpress" charset="0"/>
              <a:ea typeface="Frenchpress" charset="0"/>
              <a:cs typeface="Frenchpress" charset="0"/>
            </a:rPr>
            <a:t>Acquire</a:t>
          </a:r>
          <a:endParaRPr lang="en-US" dirty="0">
            <a:solidFill>
              <a:sysClr val="windowText" lastClr="000000"/>
            </a:solidFill>
            <a:latin typeface="Frenchpress" charset="0"/>
            <a:ea typeface="Frenchpress" charset="0"/>
            <a:cs typeface="Frenchpress" charset="0"/>
          </a:endParaRPr>
        </a:p>
      </dgm:t>
    </dgm:pt>
    <dgm:pt modelId="{5D57F384-5CE8-654D-9BBA-DA8242740F6A}" type="parTrans" cxnId="{800A78EB-B984-5743-AE86-57DFA44A7143}">
      <dgm:prSet/>
      <dgm:spPr/>
      <dgm:t>
        <a:bodyPr/>
        <a:lstStyle/>
        <a:p>
          <a:endParaRPr lang="en-US"/>
        </a:p>
      </dgm:t>
    </dgm:pt>
    <dgm:pt modelId="{6749F56C-43E6-EC48-8AAA-5CDD32F7C1C1}" type="sibTrans" cxnId="{800A78EB-B984-5743-AE86-57DFA44A7143}">
      <dgm:prSet/>
      <dgm:spPr/>
      <dgm:t>
        <a:bodyPr/>
        <a:lstStyle/>
        <a:p>
          <a:endParaRPr lang="en-US"/>
        </a:p>
      </dgm:t>
    </dgm:pt>
    <dgm:pt modelId="{28878227-B0B9-A149-90FB-356CC6D0F244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>
              <a:solidFill>
                <a:sysClr val="windowText" lastClr="000000"/>
              </a:solidFill>
              <a:latin typeface="Frenchpress" charset="0"/>
              <a:ea typeface="Frenchpress" charset="0"/>
              <a:cs typeface="Frenchpress" charset="0"/>
            </a:rPr>
            <a:t>Prepare</a:t>
          </a:r>
          <a:endParaRPr lang="en-US" dirty="0">
            <a:solidFill>
              <a:sysClr val="windowText" lastClr="000000"/>
            </a:solidFill>
            <a:latin typeface="Frenchpress" charset="0"/>
            <a:ea typeface="Frenchpress" charset="0"/>
            <a:cs typeface="Frenchpress" charset="0"/>
          </a:endParaRPr>
        </a:p>
      </dgm:t>
    </dgm:pt>
    <dgm:pt modelId="{942F77D4-602C-FF4E-B87D-281335C92A5C}" type="parTrans" cxnId="{28436A49-3FA8-DF4B-AAD7-318A05C4C263}">
      <dgm:prSet/>
      <dgm:spPr/>
      <dgm:t>
        <a:bodyPr/>
        <a:lstStyle/>
        <a:p>
          <a:endParaRPr lang="en-US"/>
        </a:p>
      </dgm:t>
    </dgm:pt>
    <dgm:pt modelId="{028FCC69-13D4-C24B-BB06-637A814494C3}" type="sibTrans" cxnId="{28436A49-3FA8-DF4B-AAD7-318A05C4C263}">
      <dgm:prSet/>
      <dgm:spPr/>
      <dgm:t>
        <a:bodyPr/>
        <a:lstStyle/>
        <a:p>
          <a:endParaRPr lang="en-US"/>
        </a:p>
      </dgm:t>
    </dgm:pt>
    <dgm:pt modelId="{C208D622-496E-3F46-8AF2-AFE377DF8C2E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>
              <a:solidFill>
                <a:sysClr val="windowText" lastClr="000000"/>
              </a:solidFill>
              <a:latin typeface="Frenchpress" charset="0"/>
              <a:ea typeface="Frenchpress" charset="0"/>
              <a:cs typeface="Frenchpress" charset="0"/>
            </a:rPr>
            <a:t>Analyze</a:t>
          </a:r>
          <a:endParaRPr lang="en-US" dirty="0">
            <a:solidFill>
              <a:sysClr val="windowText" lastClr="000000"/>
            </a:solidFill>
            <a:latin typeface="Frenchpress" charset="0"/>
            <a:ea typeface="Frenchpress" charset="0"/>
            <a:cs typeface="Frenchpress" charset="0"/>
          </a:endParaRPr>
        </a:p>
      </dgm:t>
    </dgm:pt>
    <dgm:pt modelId="{D7530C83-E8E2-8C43-A6D7-091EB9A6EC30}" type="parTrans" cxnId="{FCF225D1-DB2C-E148-8937-6D8A6849F3CD}">
      <dgm:prSet/>
      <dgm:spPr/>
      <dgm:t>
        <a:bodyPr/>
        <a:lstStyle/>
        <a:p>
          <a:endParaRPr lang="en-US"/>
        </a:p>
      </dgm:t>
    </dgm:pt>
    <dgm:pt modelId="{E14DB8D6-7893-EE41-BFEC-FA875ED4D4AF}" type="sibTrans" cxnId="{FCF225D1-DB2C-E148-8937-6D8A6849F3CD}">
      <dgm:prSet/>
      <dgm:spPr/>
      <dgm:t>
        <a:bodyPr/>
        <a:lstStyle/>
        <a:p>
          <a:endParaRPr lang="en-US"/>
        </a:p>
      </dgm:t>
    </dgm:pt>
    <dgm:pt modelId="{4EC8C165-8AD6-DE43-B5DE-64FCFC2C5D23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>
              <a:solidFill>
                <a:sysClr val="windowText" lastClr="000000"/>
              </a:solidFill>
              <a:latin typeface="Frenchpress" charset="0"/>
              <a:ea typeface="Frenchpress" charset="0"/>
              <a:cs typeface="Frenchpress" charset="0"/>
            </a:rPr>
            <a:t>Act</a:t>
          </a:r>
          <a:endParaRPr lang="en-US" dirty="0">
            <a:solidFill>
              <a:sysClr val="windowText" lastClr="000000"/>
            </a:solidFill>
            <a:latin typeface="Frenchpress" charset="0"/>
            <a:ea typeface="Frenchpress" charset="0"/>
            <a:cs typeface="Frenchpress" charset="0"/>
          </a:endParaRPr>
        </a:p>
      </dgm:t>
    </dgm:pt>
    <dgm:pt modelId="{DBD72F2A-617E-2D4A-94A4-4E888F6EBD5D}" type="parTrans" cxnId="{26F310CD-901B-5D4B-B131-A1D62803C510}">
      <dgm:prSet/>
      <dgm:spPr/>
      <dgm:t>
        <a:bodyPr/>
        <a:lstStyle/>
        <a:p>
          <a:endParaRPr lang="en-US"/>
        </a:p>
      </dgm:t>
    </dgm:pt>
    <dgm:pt modelId="{6091AE0B-E256-CC43-BCA4-31C559A79A71}" type="sibTrans" cxnId="{26F310CD-901B-5D4B-B131-A1D62803C510}">
      <dgm:prSet/>
      <dgm:spPr/>
      <dgm:t>
        <a:bodyPr/>
        <a:lstStyle/>
        <a:p>
          <a:endParaRPr lang="en-US"/>
        </a:p>
      </dgm:t>
    </dgm:pt>
    <dgm:pt modelId="{F38F3D40-9991-0445-807B-7A0853BCFF42}" type="pres">
      <dgm:prSet presAssocID="{5D55378B-C76C-BA49-816E-273A44BFAC5F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2D54C72-F50A-E945-B679-C6C8E3A9C0EC}" type="pres">
      <dgm:prSet presAssocID="{0DCF4F8D-A808-5D49-BD6B-3F7E1D72D177}" presName="node" presStyleLbl="node1" presStyleIdx="0" presStyleCnt="4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1F399B43-8046-7A42-956D-2FF1D5393B2B}" type="pres">
      <dgm:prSet presAssocID="{6749F56C-43E6-EC48-8AAA-5CDD32F7C1C1}" presName="sibTrans" presStyleCnt="0"/>
      <dgm:spPr/>
    </dgm:pt>
    <dgm:pt modelId="{8FE9EC4D-2B09-334D-93D0-D73184AA72FE}" type="pres">
      <dgm:prSet presAssocID="{28878227-B0B9-A149-90FB-356CC6D0F244}" presName="node" presStyleLbl="node1" presStyleIdx="1" presStyleCnt="4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82651542-765A-3346-993F-EEB53EED2261}" type="pres">
      <dgm:prSet presAssocID="{028FCC69-13D4-C24B-BB06-637A814494C3}" presName="sibTrans" presStyleCnt="0"/>
      <dgm:spPr/>
    </dgm:pt>
    <dgm:pt modelId="{1A05E5FD-BD1D-574E-95DD-022DC3807776}" type="pres">
      <dgm:prSet presAssocID="{C208D622-496E-3F46-8AF2-AFE377DF8C2E}" presName="node" presStyleLbl="node1" presStyleIdx="2" presStyleCnt="4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730A2B72-8B50-4D42-8979-C013F4DBBF75}" type="pres">
      <dgm:prSet presAssocID="{E14DB8D6-7893-EE41-BFEC-FA875ED4D4AF}" presName="sibTrans" presStyleCnt="0"/>
      <dgm:spPr/>
    </dgm:pt>
    <dgm:pt modelId="{C0D1FA46-8C1E-5A4C-A6EB-99740416B9C6}" type="pres">
      <dgm:prSet presAssocID="{4EC8C165-8AD6-DE43-B5DE-64FCFC2C5D23}" presName="node" presStyleLbl="node1" presStyleIdx="3" presStyleCnt="4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</dgm:ptLst>
  <dgm:cxnLst>
    <dgm:cxn modelId="{800A78EB-B984-5743-AE86-57DFA44A7143}" srcId="{5D55378B-C76C-BA49-816E-273A44BFAC5F}" destId="{0DCF4F8D-A808-5D49-BD6B-3F7E1D72D177}" srcOrd="0" destOrd="0" parTransId="{5D57F384-5CE8-654D-9BBA-DA8242740F6A}" sibTransId="{6749F56C-43E6-EC48-8AAA-5CDD32F7C1C1}"/>
    <dgm:cxn modelId="{0739AE8E-2B49-D54B-9CF0-9E5834F7292A}" type="presOf" srcId="{4EC8C165-8AD6-DE43-B5DE-64FCFC2C5D23}" destId="{C0D1FA46-8C1E-5A4C-A6EB-99740416B9C6}" srcOrd="0" destOrd="0" presId="urn:microsoft.com/office/officeart/2005/8/layout/default"/>
    <dgm:cxn modelId="{941AA7DE-8751-1947-89FF-9141A39423FD}" type="presOf" srcId="{5D55378B-C76C-BA49-816E-273A44BFAC5F}" destId="{F38F3D40-9991-0445-807B-7A0853BCFF42}" srcOrd="0" destOrd="0" presId="urn:microsoft.com/office/officeart/2005/8/layout/default"/>
    <dgm:cxn modelId="{A31851BB-409B-9F47-A71B-ADEC60E4C8C6}" type="presOf" srcId="{C208D622-496E-3F46-8AF2-AFE377DF8C2E}" destId="{1A05E5FD-BD1D-574E-95DD-022DC3807776}" srcOrd="0" destOrd="0" presId="urn:microsoft.com/office/officeart/2005/8/layout/default"/>
    <dgm:cxn modelId="{26F310CD-901B-5D4B-B131-A1D62803C510}" srcId="{5D55378B-C76C-BA49-816E-273A44BFAC5F}" destId="{4EC8C165-8AD6-DE43-B5DE-64FCFC2C5D23}" srcOrd="3" destOrd="0" parTransId="{DBD72F2A-617E-2D4A-94A4-4E888F6EBD5D}" sibTransId="{6091AE0B-E256-CC43-BCA4-31C559A79A71}"/>
    <dgm:cxn modelId="{28436A49-3FA8-DF4B-AAD7-318A05C4C263}" srcId="{5D55378B-C76C-BA49-816E-273A44BFAC5F}" destId="{28878227-B0B9-A149-90FB-356CC6D0F244}" srcOrd="1" destOrd="0" parTransId="{942F77D4-602C-FF4E-B87D-281335C92A5C}" sibTransId="{028FCC69-13D4-C24B-BB06-637A814494C3}"/>
    <dgm:cxn modelId="{AB1877CB-8E2E-424C-BCE5-961F150A1AC8}" type="presOf" srcId="{28878227-B0B9-A149-90FB-356CC6D0F244}" destId="{8FE9EC4D-2B09-334D-93D0-D73184AA72FE}" srcOrd="0" destOrd="0" presId="urn:microsoft.com/office/officeart/2005/8/layout/default"/>
    <dgm:cxn modelId="{EC651CC2-A172-8743-A417-1FE84A73DB54}" type="presOf" srcId="{0DCF4F8D-A808-5D49-BD6B-3F7E1D72D177}" destId="{32D54C72-F50A-E945-B679-C6C8E3A9C0EC}" srcOrd="0" destOrd="0" presId="urn:microsoft.com/office/officeart/2005/8/layout/default"/>
    <dgm:cxn modelId="{FCF225D1-DB2C-E148-8937-6D8A6849F3CD}" srcId="{5D55378B-C76C-BA49-816E-273A44BFAC5F}" destId="{C208D622-496E-3F46-8AF2-AFE377DF8C2E}" srcOrd="2" destOrd="0" parTransId="{D7530C83-E8E2-8C43-A6D7-091EB9A6EC30}" sibTransId="{E14DB8D6-7893-EE41-BFEC-FA875ED4D4AF}"/>
    <dgm:cxn modelId="{7549F662-35F3-644D-9622-883706D7CA60}" type="presParOf" srcId="{F38F3D40-9991-0445-807B-7A0853BCFF42}" destId="{32D54C72-F50A-E945-B679-C6C8E3A9C0EC}" srcOrd="0" destOrd="0" presId="urn:microsoft.com/office/officeart/2005/8/layout/default"/>
    <dgm:cxn modelId="{32BF7658-9DB7-F342-B4AC-813CB958A3EE}" type="presParOf" srcId="{F38F3D40-9991-0445-807B-7A0853BCFF42}" destId="{1F399B43-8046-7A42-956D-2FF1D5393B2B}" srcOrd="1" destOrd="0" presId="urn:microsoft.com/office/officeart/2005/8/layout/default"/>
    <dgm:cxn modelId="{34EA94A4-E679-F94C-AC11-70A34592E6BC}" type="presParOf" srcId="{F38F3D40-9991-0445-807B-7A0853BCFF42}" destId="{8FE9EC4D-2B09-334D-93D0-D73184AA72FE}" srcOrd="2" destOrd="0" presId="urn:microsoft.com/office/officeart/2005/8/layout/default"/>
    <dgm:cxn modelId="{376ACCC1-6A12-794A-A11F-BAA90A4C2210}" type="presParOf" srcId="{F38F3D40-9991-0445-807B-7A0853BCFF42}" destId="{82651542-765A-3346-993F-EEB53EED2261}" srcOrd="3" destOrd="0" presId="urn:microsoft.com/office/officeart/2005/8/layout/default"/>
    <dgm:cxn modelId="{B7B1373E-A028-5942-88E0-07AB9ACDB2F8}" type="presParOf" srcId="{F38F3D40-9991-0445-807B-7A0853BCFF42}" destId="{1A05E5FD-BD1D-574E-95DD-022DC3807776}" srcOrd="4" destOrd="0" presId="urn:microsoft.com/office/officeart/2005/8/layout/default"/>
    <dgm:cxn modelId="{CE21096C-607F-3E43-9311-254912C2E57A}" type="presParOf" srcId="{F38F3D40-9991-0445-807B-7A0853BCFF42}" destId="{730A2B72-8B50-4D42-8979-C013F4DBBF75}" srcOrd="5" destOrd="0" presId="urn:microsoft.com/office/officeart/2005/8/layout/default"/>
    <dgm:cxn modelId="{7E9C6380-9EA5-CA4B-81BF-2F98F5F249E8}" type="presParOf" srcId="{F38F3D40-9991-0445-807B-7A0853BCFF42}" destId="{C0D1FA46-8C1E-5A4C-A6EB-99740416B9C6}" srcOrd="6" destOrd="0" presId="urn:microsoft.com/office/officeart/2005/8/layout/default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867926F-7BFA-DA40-81D7-A9927D54E602}" type="doc">
      <dgm:prSet loTypeId="urn:microsoft.com/office/officeart/2005/8/layout/defaul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CDC6FA-8620-7C45-9527-C5CDA58D8D14}">
      <dgm:prSet phldrT="[Text]"/>
      <dgm:spPr/>
      <dgm:t>
        <a:bodyPr/>
        <a:lstStyle/>
        <a:p>
          <a:r>
            <a:rPr lang="en-US" dirty="0" smtClean="0"/>
            <a:t>Morphology</a:t>
          </a:r>
        </a:p>
      </dgm:t>
    </dgm:pt>
    <dgm:pt modelId="{8932BE97-6A1E-604B-B950-5A42E2E9BC3C}" type="parTrans" cxnId="{02ECD3E9-3E27-9643-94E1-675F92CA4085}">
      <dgm:prSet/>
      <dgm:spPr/>
      <dgm:t>
        <a:bodyPr/>
        <a:lstStyle/>
        <a:p>
          <a:endParaRPr lang="en-US"/>
        </a:p>
      </dgm:t>
    </dgm:pt>
    <dgm:pt modelId="{14644F78-0275-F74A-B0D3-4494C13D115B}" type="sibTrans" cxnId="{02ECD3E9-3E27-9643-94E1-675F92CA4085}">
      <dgm:prSet/>
      <dgm:spPr/>
      <dgm:t>
        <a:bodyPr/>
        <a:lstStyle/>
        <a:p>
          <a:endParaRPr lang="en-US"/>
        </a:p>
      </dgm:t>
    </dgm:pt>
    <dgm:pt modelId="{C60B8689-81DE-CB4C-BB60-1CC10730D5AF}">
      <dgm:prSet phldrT="[Text]"/>
      <dgm:spPr/>
      <dgm:t>
        <a:bodyPr/>
        <a:lstStyle/>
        <a:p>
          <a:r>
            <a:rPr lang="en-US" dirty="0" smtClean="0"/>
            <a:t>Syntax</a:t>
          </a:r>
        </a:p>
      </dgm:t>
    </dgm:pt>
    <dgm:pt modelId="{A8E00C00-ACC7-9742-8743-EB6C3464BB7C}" type="parTrans" cxnId="{D81C3195-86E3-054A-A879-92FAA5508757}">
      <dgm:prSet/>
      <dgm:spPr/>
      <dgm:t>
        <a:bodyPr/>
        <a:lstStyle/>
        <a:p>
          <a:endParaRPr lang="en-US"/>
        </a:p>
      </dgm:t>
    </dgm:pt>
    <dgm:pt modelId="{E98D8B12-55B9-E947-90F6-16A077FC465D}" type="sibTrans" cxnId="{D81C3195-86E3-054A-A879-92FAA5508757}">
      <dgm:prSet/>
      <dgm:spPr/>
      <dgm:t>
        <a:bodyPr/>
        <a:lstStyle/>
        <a:p>
          <a:endParaRPr lang="en-US"/>
        </a:p>
      </dgm:t>
    </dgm:pt>
    <dgm:pt modelId="{546A38D8-9A11-DC4E-9D3B-93BB1544A921}">
      <dgm:prSet phldrT="[Text]"/>
      <dgm:spPr/>
      <dgm:t>
        <a:bodyPr/>
        <a:lstStyle/>
        <a:p>
          <a:r>
            <a:rPr lang="en-US" dirty="0" smtClean="0"/>
            <a:t>Semantics</a:t>
          </a:r>
          <a:endParaRPr lang="en-US" dirty="0"/>
        </a:p>
      </dgm:t>
    </dgm:pt>
    <dgm:pt modelId="{ADB63939-2FEB-A347-A5EC-E846139CFDB9}" type="parTrans" cxnId="{11D8BFF5-9819-AD4B-81A6-7F89EE9D2086}">
      <dgm:prSet/>
      <dgm:spPr/>
      <dgm:t>
        <a:bodyPr/>
        <a:lstStyle/>
        <a:p>
          <a:endParaRPr lang="en-US"/>
        </a:p>
      </dgm:t>
    </dgm:pt>
    <dgm:pt modelId="{E8DA99F4-E778-8740-93B1-02D4CCD09B81}" type="sibTrans" cxnId="{11D8BFF5-9819-AD4B-81A6-7F89EE9D2086}">
      <dgm:prSet/>
      <dgm:spPr/>
      <dgm:t>
        <a:bodyPr/>
        <a:lstStyle/>
        <a:p>
          <a:endParaRPr lang="en-US"/>
        </a:p>
      </dgm:t>
    </dgm:pt>
    <dgm:pt modelId="{1BFA3EEA-AA16-7E45-AD8C-E7D869E7EBE9}">
      <dgm:prSet phldrT="[Text]"/>
      <dgm:spPr/>
      <dgm:t>
        <a:bodyPr/>
        <a:lstStyle/>
        <a:p>
          <a:r>
            <a:rPr lang="en-US" dirty="0" smtClean="0"/>
            <a:t>Writing systems</a:t>
          </a:r>
          <a:endParaRPr lang="en-US" dirty="0"/>
        </a:p>
      </dgm:t>
    </dgm:pt>
    <dgm:pt modelId="{4AED61CF-E33E-8947-9DAB-82A97941C193}" type="parTrans" cxnId="{66246697-6644-8D42-A693-8712D0027C76}">
      <dgm:prSet/>
      <dgm:spPr/>
      <dgm:t>
        <a:bodyPr/>
        <a:lstStyle/>
        <a:p>
          <a:endParaRPr lang="en-US"/>
        </a:p>
      </dgm:t>
    </dgm:pt>
    <dgm:pt modelId="{E0C8E34C-F029-354B-B05F-4A53515602DD}" type="sibTrans" cxnId="{66246697-6644-8D42-A693-8712D0027C76}">
      <dgm:prSet/>
      <dgm:spPr/>
      <dgm:t>
        <a:bodyPr/>
        <a:lstStyle/>
        <a:p>
          <a:endParaRPr lang="en-US"/>
        </a:p>
      </dgm:t>
    </dgm:pt>
    <dgm:pt modelId="{AC538CE1-44B4-5647-80A9-596A01A1ABB7}">
      <dgm:prSet phldrT="[Text]"/>
      <dgm:spPr/>
      <dgm:t>
        <a:bodyPr/>
        <a:lstStyle/>
        <a:p>
          <a:r>
            <a:rPr lang="en-US" dirty="0" smtClean="0"/>
            <a:t>Phonetics</a:t>
          </a:r>
        </a:p>
      </dgm:t>
    </dgm:pt>
    <dgm:pt modelId="{84D2F115-E129-AF4B-B665-D1A5EE5D2D3D}" type="parTrans" cxnId="{B97089B8-2523-6541-8221-FA1AB05F96DC}">
      <dgm:prSet/>
      <dgm:spPr/>
      <dgm:t>
        <a:bodyPr/>
        <a:lstStyle/>
        <a:p>
          <a:endParaRPr lang="en-US"/>
        </a:p>
      </dgm:t>
    </dgm:pt>
    <dgm:pt modelId="{14F92C21-56BE-B342-A8A7-275DAD22D2FB}" type="sibTrans" cxnId="{B97089B8-2523-6541-8221-FA1AB05F96DC}">
      <dgm:prSet/>
      <dgm:spPr/>
      <dgm:t>
        <a:bodyPr/>
        <a:lstStyle/>
        <a:p>
          <a:endParaRPr lang="en-US"/>
        </a:p>
      </dgm:t>
    </dgm:pt>
    <dgm:pt modelId="{B33285D6-D9F8-C54A-88B1-77135FD479F8}">
      <dgm:prSet phldrT="[Text]"/>
      <dgm:spPr/>
      <dgm:t>
        <a:bodyPr/>
        <a:lstStyle/>
        <a:p>
          <a:r>
            <a:rPr lang="en-US" dirty="0" smtClean="0"/>
            <a:t>Phonology</a:t>
          </a:r>
        </a:p>
      </dgm:t>
    </dgm:pt>
    <dgm:pt modelId="{1B64CBB4-3C7B-994B-8F5B-52707E03BE25}" type="parTrans" cxnId="{0CD53AF4-A843-AD46-9CE3-6BA7C37F2CFD}">
      <dgm:prSet/>
      <dgm:spPr/>
      <dgm:t>
        <a:bodyPr/>
        <a:lstStyle/>
        <a:p>
          <a:endParaRPr lang="en-US"/>
        </a:p>
      </dgm:t>
    </dgm:pt>
    <dgm:pt modelId="{46A4A460-2EB1-B442-BBAF-78B15A2484E7}" type="sibTrans" cxnId="{0CD53AF4-A843-AD46-9CE3-6BA7C37F2CFD}">
      <dgm:prSet/>
      <dgm:spPr/>
      <dgm:t>
        <a:bodyPr/>
        <a:lstStyle/>
        <a:p>
          <a:endParaRPr lang="en-US"/>
        </a:p>
      </dgm:t>
    </dgm:pt>
    <dgm:pt modelId="{F97B3C3D-D966-B840-913D-792F5E6708A1}" type="pres">
      <dgm:prSet presAssocID="{2867926F-7BFA-DA40-81D7-A9927D54E602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C1EE433-4B99-BB44-98C1-CEFFF6490E2E}" type="pres">
      <dgm:prSet presAssocID="{72CDC6FA-8620-7C45-9527-C5CDA58D8D14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151170-75B9-F243-90E1-B3DE580D22B1}" type="pres">
      <dgm:prSet presAssocID="{14644F78-0275-F74A-B0D3-4494C13D115B}" presName="sibTrans" presStyleCnt="0"/>
      <dgm:spPr/>
    </dgm:pt>
    <dgm:pt modelId="{09CFF73B-19FE-E448-895B-2B9735A5DAD0}" type="pres">
      <dgm:prSet presAssocID="{C60B8689-81DE-CB4C-BB60-1CC10730D5AF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3A3A401-F70B-7F4F-B940-65E74AA6561B}" type="pres">
      <dgm:prSet presAssocID="{E98D8B12-55B9-E947-90F6-16A077FC465D}" presName="sibTrans" presStyleCnt="0"/>
      <dgm:spPr/>
    </dgm:pt>
    <dgm:pt modelId="{D341FA8F-7008-BF41-B097-D95882BB4416}" type="pres">
      <dgm:prSet presAssocID="{546A38D8-9A11-DC4E-9D3B-93BB1544A921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02ECD1-3532-5B45-AE35-CEE2FF0ABEF1}" type="pres">
      <dgm:prSet presAssocID="{E8DA99F4-E778-8740-93B1-02D4CCD09B81}" presName="sibTrans" presStyleCnt="0"/>
      <dgm:spPr/>
    </dgm:pt>
    <dgm:pt modelId="{B8A88910-71FA-7B47-8CBD-B3EC2A4FD529}" type="pres">
      <dgm:prSet presAssocID="{1BFA3EEA-AA16-7E45-AD8C-E7D869E7EBE9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1395A2-1322-4142-B2B2-A26288875D86}" type="pres">
      <dgm:prSet presAssocID="{E0C8E34C-F029-354B-B05F-4A53515602DD}" presName="sibTrans" presStyleCnt="0"/>
      <dgm:spPr/>
    </dgm:pt>
    <dgm:pt modelId="{46ACB3D4-CB6F-234D-9A65-E7FA78C83833}" type="pres">
      <dgm:prSet presAssocID="{AC538CE1-44B4-5647-80A9-596A01A1ABB7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8FA5E85-0124-6841-BE95-941C9DFD936B}" type="pres">
      <dgm:prSet presAssocID="{14F92C21-56BE-B342-A8A7-275DAD22D2FB}" presName="sibTrans" presStyleCnt="0"/>
      <dgm:spPr/>
    </dgm:pt>
    <dgm:pt modelId="{F80D902E-95BF-7C4F-BDCD-4F03BEA12B61}" type="pres">
      <dgm:prSet presAssocID="{B33285D6-D9F8-C54A-88B1-77135FD479F8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B12CF73-37CF-F74D-A38A-A362F419C9D4}" type="presOf" srcId="{B33285D6-D9F8-C54A-88B1-77135FD479F8}" destId="{F80D902E-95BF-7C4F-BDCD-4F03BEA12B61}" srcOrd="0" destOrd="0" presId="urn:microsoft.com/office/officeart/2005/8/layout/default"/>
    <dgm:cxn modelId="{1D166CCA-6D08-6A47-B6E8-1F17AE4871AD}" type="presOf" srcId="{546A38D8-9A11-DC4E-9D3B-93BB1544A921}" destId="{D341FA8F-7008-BF41-B097-D95882BB4416}" srcOrd="0" destOrd="0" presId="urn:microsoft.com/office/officeart/2005/8/layout/default"/>
    <dgm:cxn modelId="{0CD53AF4-A843-AD46-9CE3-6BA7C37F2CFD}" srcId="{2867926F-7BFA-DA40-81D7-A9927D54E602}" destId="{B33285D6-D9F8-C54A-88B1-77135FD479F8}" srcOrd="5" destOrd="0" parTransId="{1B64CBB4-3C7B-994B-8F5B-52707E03BE25}" sibTransId="{46A4A460-2EB1-B442-BBAF-78B15A2484E7}"/>
    <dgm:cxn modelId="{D81C3195-86E3-054A-A879-92FAA5508757}" srcId="{2867926F-7BFA-DA40-81D7-A9927D54E602}" destId="{C60B8689-81DE-CB4C-BB60-1CC10730D5AF}" srcOrd="1" destOrd="0" parTransId="{A8E00C00-ACC7-9742-8743-EB6C3464BB7C}" sibTransId="{E98D8B12-55B9-E947-90F6-16A077FC465D}"/>
    <dgm:cxn modelId="{E0BF6948-14B4-344D-9BF4-2009D3F1514F}" type="presOf" srcId="{C60B8689-81DE-CB4C-BB60-1CC10730D5AF}" destId="{09CFF73B-19FE-E448-895B-2B9735A5DAD0}" srcOrd="0" destOrd="0" presId="urn:microsoft.com/office/officeart/2005/8/layout/default"/>
    <dgm:cxn modelId="{11D8BFF5-9819-AD4B-81A6-7F89EE9D2086}" srcId="{2867926F-7BFA-DA40-81D7-A9927D54E602}" destId="{546A38D8-9A11-DC4E-9D3B-93BB1544A921}" srcOrd="2" destOrd="0" parTransId="{ADB63939-2FEB-A347-A5EC-E846139CFDB9}" sibTransId="{E8DA99F4-E778-8740-93B1-02D4CCD09B81}"/>
    <dgm:cxn modelId="{66246697-6644-8D42-A693-8712D0027C76}" srcId="{2867926F-7BFA-DA40-81D7-A9927D54E602}" destId="{1BFA3EEA-AA16-7E45-AD8C-E7D869E7EBE9}" srcOrd="3" destOrd="0" parTransId="{4AED61CF-E33E-8947-9DAB-82A97941C193}" sibTransId="{E0C8E34C-F029-354B-B05F-4A53515602DD}"/>
    <dgm:cxn modelId="{02ECD3E9-3E27-9643-94E1-675F92CA4085}" srcId="{2867926F-7BFA-DA40-81D7-A9927D54E602}" destId="{72CDC6FA-8620-7C45-9527-C5CDA58D8D14}" srcOrd="0" destOrd="0" parTransId="{8932BE97-6A1E-604B-B950-5A42E2E9BC3C}" sibTransId="{14644F78-0275-F74A-B0D3-4494C13D115B}"/>
    <dgm:cxn modelId="{56D981D0-A2ED-C34D-9488-4B894D0F4DFA}" type="presOf" srcId="{72CDC6FA-8620-7C45-9527-C5CDA58D8D14}" destId="{1C1EE433-4B99-BB44-98C1-CEFFF6490E2E}" srcOrd="0" destOrd="0" presId="urn:microsoft.com/office/officeart/2005/8/layout/default"/>
    <dgm:cxn modelId="{B97089B8-2523-6541-8221-FA1AB05F96DC}" srcId="{2867926F-7BFA-DA40-81D7-A9927D54E602}" destId="{AC538CE1-44B4-5647-80A9-596A01A1ABB7}" srcOrd="4" destOrd="0" parTransId="{84D2F115-E129-AF4B-B665-D1A5EE5D2D3D}" sibTransId="{14F92C21-56BE-B342-A8A7-275DAD22D2FB}"/>
    <dgm:cxn modelId="{67C67DAD-4B75-E942-A301-4635D48C4AEB}" type="presOf" srcId="{AC538CE1-44B4-5647-80A9-596A01A1ABB7}" destId="{46ACB3D4-CB6F-234D-9A65-E7FA78C83833}" srcOrd="0" destOrd="0" presId="urn:microsoft.com/office/officeart/2005/8/layout/default"/>
    <dgm:cxn modelId="{4D6B9C01-4ABC-F94F-BA20-E931172A3F44}" type="presOf" srcId="{1BFA3EEA-AA16-7E45-AD8C-E7D869E7EBE9}" destId="{B8A88910-71FA-7B47-8CBD-B3EC2A4FD529}" srcOrd="0" destOrd="0" presId="urn:microsoft.com/office/officeart/2005/8/layout/default"/>
    <dgm:cxn modelId="{374D3D72-5A8C-5D44-91D0-61341D4AECBF}" type="presOf" srcId="{2867926F-7BFA-DA40-81D7-A9927D54E602}" destId="{F97B3C3D-D966-B840-913D-792F5E6708A1}" srcOrd="0" destOrd="0" presId="urn:microsoft.com/office/officeart/2005/8/layout/default"/>
    <dgm:cxn modelId="{EC9D9A0D-F70B-4F4C-840D-749527A5EB1C}" type="presParOf" srcId="{F97B3C3D-D966-B840-913D-792F5E6708A1}" destId="{1C1EE433-4B99-BB44-98C1-CEFFF6490E2E}" srcOrd="0" destOrd="0" presId="urn:microsoft.com/office/officeart/2005/8/layout/default"/>
    <dgm:cxn modelId="{B61830EB-9063-9D49-841C-58DE3F2534C0}" type="presParOf" srcId="{F97B3C3D-D966-B840-913D-792F5E6708A1}" destId="{5D151170-75B9-F243-90E1-B3DE580D22B1}" srcOrd="1" destOrd="0" presId="urn:microsoft.com/office/officeart/2005/8/layout/default"/>
    <dgm:cxn modelId="{B9B42C5A-D219-F848-A606-2AF7C40AA9C4}" type="presParOf" srcId="{F97B3C3D-D966-B840-913D-792F5E6708A1}" destId="{09CFF73B-19FE-E448-895B-2B9735A5DAD0}" srcOrd="2" destOrd="0" presId="urn:microsoft.com/office/officeart/2005/8/layout/default"/>
    <dgm:cxn modelId="{44F1E86E-A59A-6444-8442-769B9C48D532}" type="presParOf" srcId="{F97B3C3D-D966-B840-913D-792F5E6708A1}" destId="{33A3A401-F70B-7F4F-B940-65E74AA6561B}" srcOrd="3" destOrd="0" presId="urn:microsoft.com/office/officeart/2005/8/layout/default"/>
    <dgm:cxn modelId="{12CEFF63-4187-D34A-9D63-118DD2453BFD}" type="presParOf" srcId="{F97B3C3D-D966-B840-913D-792F5E6708A1}" destId="{D341FA8F-7008-BF41-B097-D95882BB4416}" srcOrd="4" destOrd="0" presId="urn:microsoft.com/office/officeart/2005/8/layout/default"/>
    <dgm:cxn modelId="{DF4F14C6-DC98-424A-82DE-4EFB8592B53E}" type="presParOf" srcId="{F97B3C3D-D966-B840-913D-792F5E6708A1}" destId="{CF02ECD1-3532-5B45-AE35-CEE2FF0ABEF1}" srcOrd="5" destOrd="0" presId="urn:microsoft.com/office/officeart/2005/8/layout/default"/>
    <dgm:cxn modelId="{C33665E6-670F-1644-99A0-FAB28B6848A6}" type="presParOf" srcId="{F97B3C3D-D966-B840-913D-792F5E6708A1}" destId="{B8A88910-71FA-7B47-8CBD-B3EC2A4FD529}" srcOrd="6" destOrd="0" presId="urn:microsoft.com/office/officeart/2005/8/layout/default"/>
    <dgm:cxn modelId="{F45ACAA9-5F85-8544-A626-BA75736C453A}" type="presParOf" srcId="{F97B3C3D-D966-B840-913D-792F5E6708A1}" destId="{9E1395A2-1322-4142-B2B2-A26288875D86}" srcOrd="7" destOrd="0" presId="urn:microsoft.com/office/officeart/2005/8/layout/default"/>
    <dgm:cxn modelId="{D6AECB3A-D374-C448-AAAF-FA44223836B8}" type="presParOf" srcId="{F97B3C3D-D966-B840-913D-792F5E6708A1}" destId="{46ACB3D4-CB6F-234D-9A65-E7FA78C83833}" srcOrd="8" destOrd="0" presId="urn:microsoft.com/office/officeart/2005/8/layout/default"/>
    <dgm:cxn modelId="{4469C4F0-CB2A-A448-BCF0-135B3927EE2D}" type="presParOf" srcId="{F97B3C3D-D966-B840-913D-792F5E6708A1}" destId="{38FA5E85-0124-6841-BE95-941C9DFD936B}" srcOrd="9" destOrd="0" presId="urn:microsoft.com/office/officeart/2005/8/layout/default"/>
    <dgm:cxn modelId="{6333D582-E1C5-4D44-A9F6-99BC8B9C0307}" type="presParOf" srcId="{F97B3C3D-D966-B840-913D-792F5E6708A1}" destId="{F80D902E-95BF-7C4F-BDCD-4F03BEA12B6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47FD3EE-7F0F-2D49-831C-18C19CE52424}" type="doc">
      <dgm:prSet loTypeId="urn:microsoft.com/office/officeart/2009/3/layout/HorizontalOrganizationChar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738FDB2-FD7E-524F-94E5-584BC6D2448A}">
      <dgm:prSet phldrT="[Text]"/>
      <dgm:spPr/>
      <dgm:t>
        <a:bodyPr/>
        <a:lstStyle/>
        <a:p>
          <a:r>
            <a:rPr lang="en-US" dirty="0" smtClean="0"/>
            <a:t>morphemes</a:t>
          </a:r>
          <a:endParaRPr lang="en-US" dirty="0"/>
        </a:p>
      </dgm:t>
    </dgm:pt>
    <dgm:pt modelId="{5B72AFE3-B00B-DB40-886B-2D572AFC2C93}" type="parTrans" cxnId="{E06D6AF3-E780-FF4F-8862-B6C401F71D7D}">
      <dgm:prSet/>
      <dgm:spPr/>
      <dgm:t>
        <a:bodyPr/>
        <a:lstStyle/>
        <a:p>
          <a:endParaRPr lang="en-US"/>
        </a:p>
      </dgm:t>
    </dgm:pt>
    <dgm:pt modelId="{EB0B25BF-9B7B-4E48-910E-F21418EA40CA}" type="sibTrans" cxnId="{E06D6AF3-E780-FF4F-8862-B6C401F71D7D}">
      <dgm:prSet/>
      <dgm:spPr/>
      <dgm:t>
        <a:bodyPr/>
        <a:lstStyle/>
        <a:p>
          <a:endParaRPr lang="en-US"/>
        </a:p>
      </dgm:t>
    </dgm:pt>
    <dgm:pt modelId="{21A2BD09-1137-0B4B-8E23-55894BB3AB41}">
      <dgm:prSet phldrT="[Text]"/>
      <dgm:spPr/>
      <dgm:t>
        <a:bodyPr/>
        <a:lstStyle/>
        <a:p>
          <a:r>
            <a:rPr lang="en-US" dirty="0" smtClean="0"/>
            <a:t>bound</a:t>
          </a:r>
          <a:endParaRPr lang="en-US" dirty="0"/>
        </a:p>
      </dgm:t>
    </dgm:pt>
    <dgm:pt modelId="{B63A0777-D130-9443-8662-17A7A8C1FBE2}" type="parTrans" cxnId="{D66F0D9D-BB58-8E49-8674-20F2766018B5}">
      <dgm:prSet/>
      <dgm:spPr/>
      <dgm:t>
        <a:bodyPr/>
        <a:lstStyle/>
        <a:p>
          <a:endParaRPr lang="en-US"/>
        </a:p>
      </dgm:t>
    </dgm:pt>
    <dgm:pt modelId="{0983680D-1949-F246-BB75-E7789C5D203D}" type="sibTrans" cxnId="{D66F0D9D-BB58-8E49-8674-20F2766018B5}">
      <dgm:prSet/>
      <dgm:spPr/>
      <dgm:t>
        <a:bodyPr/>
        <a:lstStyle/>
        <a:p>
          <a:endParaRPr lang="en-US"/>
        </a:p>
      </dgm:t>
    </dgm:pt>
    <dgm:pt modelId="{89BDCD0E-773E-3F41-8F8D-E9D1A456E12D}">
      <dgm:prSet phldrT="[Text]"/>
      <dgm:spPr/>
      <dgm:t>
        <a:bodyPr/>
        <a:lstStyle/>
        <a:p>
          <a:r>
            <a:rPr lang="en-US" dirty="0" smtClean="0"/>
            <a:t>affixes</a:t>
          </a:r>
          <a:endParaRPr lang="en-US" dirty="0"/>
        </a:p>
      </dgm:t>
    </dgm:pt>
    <dgm:pt modelId="{A4F9BC7A-C05A-D34A-934F-34682BA621E0}" type="parTrans" cxnId="{764E43D5-2C50-9747-AC5B-0D16C1F0637F}">
      <dgm:prSet/>
      <dgm:spPr/>
      <dgm:t>
        <a:bodyPr/>
        <a:lstStyle/>
        <a:p>
          <a:endParaRPr lang="en-US"/>
        </a:p>
      </dgm:t>
    </dgm:pt>
    <dgm:pt modelId="{02AF6084-0B07-E342-B54C-167621928977}" type="sibTrans" cxnId="{764E43D5-2C50-9747-AC5B-0D16C1F0637F}">
      <dgm:prSet/>
      <dgm:spPr/>
      <dgm:t>
        <a:bodyPr/>
        <a:lstStyle/>
        <a:p>
          <a:endParaRPr lang="en-US"/>
        </a:p>
      </dgm:t>
    </dgm:pt>
    <dgm:pt modelId="{5B21ECDF-674A-CC47-A9B9-16273DC14D7F}">
      <dgm:prSet phldrT="[Text]"/>
      <dgm:spPr/>
      <dgm:t>
        <a:bodyPr/>
        <a:lstStyle/>
        <a:p>
          <a:r>
            <a:rPr lang="en-US" dirty="0" smtClean="0"/>
            <a:t>roots</a:t>
          </a:r>
          <a:endParaRPr lang="en-US" dirty="0"/>
        </a:p>
      </dgm:t>
    </dgm:pt>
    <dgm:pt modelId="{F5A0EAA2-45A3-1D4C-BC07-8AA824BBF1E4}" type="parTrans" cxnId="{DB5588CD-EEA2-8F47-8E91-2AA2898010B5}">
      <dgm:prSet/>
      <dgm:spPr/>
      <dgm:t>
        <a:bodyPr/>
        <a:lstStyle/>
        <a:p>
          <a:endParaRPr lang="en-US"/>
        </a:p>
      </dgm:t>
    </dgm:pt>
    <dgm:pt modelId="{081B945F-635A-1241-A6EE-95B58C4C4606}" type="sibTrans" cxnId="{DB5588CD-EEA2-8F47-8E91-2AA2898010B5}">
      <dgm:prSet/>
      <dgm:spPr/>
      <dgm:t>
        <a:bodyPr/>
        <a:lstStyle/>
        <a:p>
          <a:endParaRPr lang="en-US"/>
        </a:p>
      </dgm:t>
    </dgm:pt>
    <dgm:pt modelId="{4E22CD46-8B96-DB4A-9820-23FEB796DE20}">
      <dgm:prSet phldrT="[Text]"/>
      <dgm:spPr/>
      <dgm:t>
        <a:bodyPr/>
        <a:lstStyle/>
        <a:p>
          <a:r>
            <a:rPr lang="en-US" dirty="0" smtClean="0"/>
            <a:t>free</a:t>
          </a:r>
          <a:endParaRPr lang="en-US" dirty="0"/>
        </a:p>
      </dgm:t>
    </dgm:pt>
    <dgm:pt modelId="{D1733F41-9116-9D47-9ADD-288FC80F94EA}" type="parTrans" cxnId="{14C20E32-4BA4-E348-A93B-3783D105E7B8}">
      <dgm:prSet/>
      <dgm:spPr/>
      <dgm:t>
        <a:bodyPr/>
        <a:lstStyle/>
        <a:p>
          <a:endParaRPr lang="en-US"/>
        </a:p>
      </dgm:t>
    </dgm:pt>
    <dgm:pt modelId="{F5843722-5DA7-F84A-82AD-FD81B7B78AD5}" type="sibTrans" cxnId="{14C20E32-4BA4-E348-A93B-3783D105E7B8}">
      <dgm:prSet/>
      <dgm:spPr/>
      <dgm:t>
        <a:bodyPr/>
        <a:lstStyle/>
        <a:p>
          <a:endParaRPr lang="en-US"/>
        </a:p>
      </dgm:t>
    </dgm:pt>
    <dgm:pt modelId="{DB78C6B0-4304-8A42-991A-70697E47EDF2}">
      <dgm:prSet phldrT="[Text]"/>
      <dgm:spPr/>
      <dgm:t>
        <a:bodyPr/>
        <a:lstStyle/>
        <a:p>
          <a:r>
            <a:rPr lang="en-US" dirty="0" smtClean="0"/>
            <a:t>Open class content words</a:t>
          </a:r>
          <a:endParaRPr lang="en-US" dirty="0"/>
        </a:p>
      </dgm:t>
    </dgm:pt>
    <dgm:pt modelId="{30E10B68-8FE4-4745-885C-28EEE35E2A0B}" type="parTrans" cxnId="{C74ACBF2-2BA4-FE45-887F-F54BEBA2F1A5}">
      <dgm:prSet/>
      <dgm:spPr/>
      <dgm:t>
        <a:bodyPr/>
        <a:lstStyle/>
        <a:p>
          <a:endParaRPr lang="en-US"/>
        </a:p>
      </dgm:t>
    </dgm:pt>
    <dgm:pt modelId="{83177D24-452F-DA40-A3F6-127CA21CA68B}" type="sibTrans" cxnId="{C74ACBF2-2BA4-FE45-887F-F54BEBA2F1A5}">
      <dgm:prSet/>
      <dgm:spPr/>
      <dgm:t>
        <a:bodyPr/>
        <a:lstStyle/>
        <a:p>
          <a:endParaRPr lang="en-US"/>
        </a:p>
      </dgm:t>
    </dgm:pt>
    <dgm:pt modelId="{13EDBD80-EA26-DE49-AA77-3655E79CBB72}">
      <dgm:prSet phldrT="[Text]"/>
      <dgm:spPr/>
      <dgm:t>
        <a:bodyPr/>
        <a:lstStyle/>
        <a:p>
          <a:r>
            <a:rPr lang="en-US" dirty="0" smtClean="0"/>
            <a:t>Closed class function words</a:t>
          </a:r>
          <a:endParaRPr lang="en-US" dirty="0"/>
        </a:p>
      </dgm:t>
    </dgm:pt>
    <dgm:pt modelId="{AAB6D5E9-597D-0145-A814-5FD9333DC8A5}" type="parTrans" cxnId="{8F42B6FF-B8EE-B04A-857C-B3DF6C6CDACB}">
      <dgm:prSet/>
      <dgm:spPr/>
      <dgm:t>
        <a:bodyPr/>
        <a:lstStyle/>
        <a:p>
          <a:endParaRPr lang="en-US"/>
        </a:p>
      </dgm:t>
    </dgm:pt>
    <dgm:pt modelId="{CAD49627-F47D-D74D-88DA-DE06A74DA8C8}" type="sibTrans" cxnId="{8F42B6FF-B8EE-B04A-857C-B3DF6C6CDACB}">
      <dgm:prSet/>
      <dgm:spPr/>
      <dgm:t>
        <a:bodyPr/>
        <a:lstStyle/>
        <a:p>
          <a:endParaRPr lang="en-US"/>
        </a:p>
      </dgm:t>
    </dgm:pt>
    <dgm:pt modelId="{9C3D0227-DCD9-4247-9A68-2FC3CB903664}" type="pres">
      <dgm:prSet presAssocID="{347FD3EE-7F0F-2D49-831C-18C19CE5242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AA7D2604-998B-9F40-A678-B35D1F322857}" type="pres">
      <dgm:prSet presAssocID="{8738FDB2-FD7E-524F-94E5-584BC6D2448A}" presName="hierRoot1" presStyleCnt="0">
        <dgm:presLayoutVars>
          <dgm:hierBranch val="init"/>
        </dgm:presLayoutVars>
      </dgm:prSet>
      <dgm:spPr/>
    </dgm:pt>
    <dgm:pt modelId="{7073AD3F-A05B-4A4C-BFBE-D0FECDE59A6E}" type="pres">
      <dgm:prSet presAssocID="{8738FDB2-FD7E-524F-94E5-584BC6D2448A}" presName="rootComposite1" presStyleCnt="0"/>
      <dgm:spPr/>
    </dgm:pt>
    <dgm:pt modelId="{D87C2D5D-E8EA-7246-83D2-790EB00DFEB3}" type="pres">
      <dgm:prSet presAssocID="{8738FDB2-FD7E-524F-94E5-584BC6D2448A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5852C3B-8083-CE48-8D27-91C9575797B4}" type="pres">
      <dgm:prSet presAssocID="{8738FDB2-FD7E-524F-94E5-584BC6D2448A}" presName="rootConnector1" presStyleLbl="node1" presStyleIdx="0" presStyleCnt="0"/>
      <dgm:spPr/>
      <dgm:t>
        <a:bodyPr/>
        <a:lstStyle/>
        <a:p>
          <a:endParaRPr lang="en-US"/>
        </a:p>
      </dgm:t>
    </dgm:pt>
    <dgm:pt modelId="{7C6D320E-B213-1C49-9D74-66BD948D069E}" type="pres">
      <dgm:prSet presAssocID="{8738FDB2-FD7E-524F-94E5-584BC6D2448A}" presName="hierChild2" presStyleCnt="0"/>
      <dgm:spPr/>
    </dgm:pt>
    <dgm:pt modelId="{CFA74526-77D8-7446-936C-B1E4821E16DB}" type="pres">
      <dgm:prSet presAssocID="{B63A0777-D130-9443-8662-17A7A8C1FBE2}" presName="Name64" presStyleLbl="parChTrans1D2" presStyleIdx="0" presStyleCnt="2"/>
      <dgm:spPr/>
      <dgm:t>
        <a:bodyPr/>
        <a:lstStyle/>
        <a:p>
          <a:endParaRPr lang="en-US"/>
        </a:p>
      </dgm:t>
    </dgm:pt>
    <dgm:pt modelId="{80B6F75F-2B38-AD45-AA8F-524133F9E209}" type="pres">
      <dgm:prSet presAssocID="{21A2BD09-1137-0B4B-8E23-55894BB3AB41}" presName="hierRoot2" presStyleCnt="0">
        <dgm:presLayoutVars>
          <dgm:hierBranch val="init"/>
        </dgm:presLayoutVars>
      </dgm:prSet>
      <dgm:spPr/>
    </dgm:pt>
    <dgm:pt modelId="{AA146F82-8CEC-CF48-9387-54356934569D}" type="pres">
      <dgm:prSet presAssocID="{21A2BD09-1137-0B4B-8E23-55894BB3AB41}" presName="rootComposite" presStyleCnt="0"/>
      <dgm:spPr/>
    </dgm:pt>
    <dgm:pt modelId="{68E90ED9-02AE-4945-9C7A-83E8117DEB8B}" type="pres">
      <dgm:prSet presAssocID="{21A2BD09-1137-0B4B-8E23-55894BB3AB41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5171F1D-C321-7944-8417-98EE080B6328}" type="pres">
      <dgm:prSet presAssocID="{21A2BD09-1137-0B4B-8E23-55894BB3AB41}" presName="rootConnector" presStyleLbl="node2" presStyleIdx="0" presStyleCnt="2"/>
      <dgm:spPr/>
      <dgm:t>
        <a:bodyPr/>
        <a:lstStyle/>
        <a:p>
          <a:endParaRPr lang="en-US"/>
        </a:p>
      </dgm:t>
    </dgm:pt>
    <dgm:pt modelId="{BFF1B310-4998-7440-BCC3-3949C84C836E}" type="pres">
      <dgm:prSet presAssocID="{21A2BD09-1137-0B4B-8E23-55894BB3AB41}" presName="hierChild4" presStyleCnt="0"/>
      <dgm:spPr/>
    </dgm:pt>
    <dgm:pt modelId="{1F187291-BB49-5040-9605-4E17DB9F406B}" type="pres">
      <dgm:prSet presAssocID="{A4F9BC7A-C05A-D34A-934F-34682BA621E0}" presName="Name64" presStyleLbl="parChTrans1D3" presStyleIdx="0" presStyleCnt="4"/>
      <dgm:spPr/>
      <dgm:t>
        <a:bodyPr/>
        <a:lstStyle/>
        <a:p>
          <a:endParaRPr lang="en-US"/>
        </a:p>
      </dgm:t>
    </dgm:pt>
    <dgm:pt modelId="{28028370-6741-154B-8F30-5614AA72E0DA}" type="pres">
      <dgm:prSet presAssocID="{89BDCD0E-773E-3F41-8F8D-E9D1A456E12D}" presName="hierRoot2" presStyleCnt="0">
        <dgm:presLayoutVars>
          <dgm:hierBranch val="init"/>
        </dgm:presLayoutVars>
      </dgm:prSet>
      <dgm:spPr/>
    </dgm:pt>
    <dgm:pt modelId="{CD3C066A-DB29-D342-A400-A5FE3149EA2E}" type="pres">
      <dgm:prSet presAssocID="{89BDCD0E-773E-3F41-8F8D-E9D1A456E12D}" presName="rootComposite" presStyleCnt="0"/>
      <dgm:spPr/>
    </dgm:pt>
    <dgm:pt modelId="{2EFEE756-5FB1-1145-9FF5-908B02310EAA}" type="pres">
      <dgm:prSet presAssocID="{89BDCD0E-773E-3F41-8F8D-E9D1A456E12D}" presName="rootText" presStyleLbl="node3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B10B112-38DE-2241-99C3-3437D30A3484}" type="pres">
      <dgm:prSet presAssocID="{89BDCD0E-773E-3F41-8F8D-E9D1A456E12D}" presName="rootConnector" presStyleLbl="node3" presStyleIdx="0" presStyleCnt="4"/>
      <dgm:spPr/>
      <dgm:t>
        <a:bodyPr/>
        <a:lstStyle/>
        <a:p>
          <a:endParaRPr lang="en-US"/>
        </a:p>
      </dgm:t>
    </dgm:pt>
    <dgm:pt modelId="{2AF0D245-9852-8B4E-AFB5-C1B41F737461}" type="pres">
      <dgm:prSet presAssocID="{89BDCD0E-773E-3F41-8F8D-E9D1A456E12D}" presName="hierChild4" presStyleCnt="0"/>
      <dgm:spPr/>
    </dgm:pt>
    <dgm:pt modelId="{D4514D30-B0E4-8C4C-8563-6DEBA8D0351D}" type="pres">
      <dgm:prSet presAssocID="{89BDCD0E-773E-3F41-8F8D-E9D1A456E12D}" presName="hierChild5" presStyleCnt="0"/>
      <dgm:spPr/>
    </dgm:pt>
    <dgm:pt modelId="{941F331A-7383-4547-A670-EC2A949E6BC5}" type="pres">
      <dgm:prSet presAssocID="{F5A0EAA2-45A3-1D4C-BC07-8AA824BBF1E4}" presName="Name64" presStyleLbl="parChTrans1D3" presStyleIdx="1" presStyleCnt="4"/>
      <dgm:spPr/>
      <dgm:t>
        <a:bodyPr/>
        <a:lstStyle/>
        <a:p>
          <a:endParaRPr lang="en-US"/>
        </a:p>
      </dgm:t>
    </dgm:pt>
    <dgm:pt modelId="{96919EEA-F815-7F4B-BC63-50AF95093C60}" type="pres">
      <dgm:prSet presAssocID="{5B21ECDF-674A-CC47-A9B9-16273DC14D7F}" presName="hierRoot2" presStyleCnt="0">
        <dgm:presLayoutVars>
          <dgm:hierBranch val="init"/>
        </dgm:presLayoutVars>
      </dgm:prSet>
      <dgm:spPr/>
    </dgm:pt>
    <dgm:pt modelId="{6F927B31-F65C-2E40-83A5-C2EA764D2FE1}" type="pres">
      <dgm:prSet presAssocID="{5B21ECDF-674A-CC47-A9B9-16273DC14D7F}" presName="rootComposite" presStyleCnt="0"/>
      <dgm:spPr/>
    </dgm:pt>
    <dgm:pt modelId="{6CED866F-D66A-DC4C-8EDE-03A77EE46EFA}" type="pres">
      <dgm:prSet presAssocID="{5B21ECDF-674A-CC47-A9B9-16273DC14D7F}" presName="rootText" presStyleLbl="node3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E59CD64-AC00-6446-8B3D-FFD772390CAC}" type="pres">
      <dgm:prSet presAssocID="{5B21ECDF-674A-CC47-A9B9-16273DC14D7F}" presName="rootConnector" presStyleLbl="node3" presStyleIdx="1" presStyleCnt="4"/>
      <dgm:spPr/>
      <dgm:t>
        <a:bodyPr/>
        <a:lstStyle/>
        <a:p>
          <a:endParaRPr lang="en-US"/>
        </a:p>
      </dgm:t>
    </dgm:pt>
    <dgm:pt modelId="{C4A30488-BE79-954B-AB6F-A48B7978342D}" type="pres">
      <dgm:prSet presAssocID="{5B21ECDF-674A-CC47-A9B9-16273DC14D7F}" presName="hierChild4" presStyleCnt="0"/>
      <dgm:spPr/>
    </dgm:pt>
    <dgm:pt modelId="{D2BB46B0-B1CE-0C48-A6EB-F75C2C155485}" type="pres">
      <dgm:prSet presAssocID="{5B21ECDF-674A-CC47-A9B9-16273DC14D7F}" presName="hierChild5" presStyleCnt="0"/>
      <dgm:spPr/>
    </dgm:pt>
    <dgm:pt modelId="{32719F00-CD44-C345-97BE-E97D68A04C05}" type="pres">
      <dgm:prSet presAssocID="{21A2BD09-1137-0B4B-8E23-55894BB3AB41}" presName="hierChild5" presStyleCnt="0"/>
      <dgm:spPr/>
    </dgm:pt>
    <dgm:pt modelId="{022E3DEE-26DE-1048-82EA-63B9B064C011}" type="pres">
      <dgm:prSet presAssocID="{D1733F41-9116-9D47-9ADD-288FC80F94EA}" presName="Name64" presStyleLbl="parChTrans1D2" presStyleIdx="1" presStyleCnt="2"/>
      <dgm:spPr/>
      <dgm:t>
        <a:bodyPr/>
        <a:lstStyle/>
        <a:p>
          <a:endParaRPr lang="en-US"/>
        </a:p>
      </dgm:t>
    </dgm:pt>
    <dgm:pt modelId="{BA036FBC-DE3F-7B46-8ED9-344CC3FBEB3C}" type="pres">
      <dgm:prSet presAssocID="{4E22CD46-8B96-DB4A-9820-23FEB796DE20}" presName="hierRoot2" presStyleCnt="0">
        <dgm:presLayoutVars>
          <dgm:hierBranch val="init"/>
        </dgm:presLayoutVars>
      </dgm:prSet>
      <dgm:spPr/>
    </dgm:pt>
    <dgm:pt modelId="{D3DF9940-E561-E846-BBE9-EC4D82D7FD5C}" type="pres">
      <dgm:prSet presAssocID="{4E22CD46-8B96-DB4A-9820-23FEB796DE20}" presName="rootComposite" presStyleCnt="0"/>
      <dgm:spPr/>
    </dgm:pt>
    <dgm:pt modelId="{999517A7-94B2-104B-B324-E5D7D127AEFF}" type="pres">
      <dgm:prSet presAssocID="{4E22CD46-8B96-DB4A-9820-23FEB796DE20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F28BC0C-B20E-9848-B9BB-83969DB842BD}" type="pres">
      <dgm:prSet presAssocID="{4E22CD46-8B96-DB4A-9820-23FEB796DE20}" presName="rootConnector" presStyleLbl="node2" presStyleIdx="1" presStyleCnt="2"/>
      <dgm:spPr/>
      <dgm:t>
        <a:bodyPr/>
        <a:lstStyle/>
        <a:p>
          <a:endParaRPr lang="en-US"/>
        </a:p>
      </dgm:t>
    </dgm:pt>
    <dgm:pt modelId="{26AC6190-4870-504D-A759-DBFE0A469C4A}" type="pres">
      <dgm:prSet presAssocID="{4E22CD46-8B96-DB4A-9820-23FEB796DE20}" presName="hierChild4" presStyleCnt="0"/>
      <dgm:spPr/>
    </dgm:pt>
    <dgm:pt modelId="{7AF80E5A-BA7E-4B46-BF5D-A9FDAB6BAFA7}" type="pres">
      <dgm:prSet presAssocID="{30E10B68-8FE4-4745-885C-28EEE35E2A0B}" presName="Name64" presStyleLbl="parChTrans1D3" presStyleIdx="2" presStyleCnt="4"/>
      <dgm:spPr/>
      <dgm:t>
        <a:bodyPr/>
        <a:lstStyle/>
        <a:p>
          <a:endParaRPr lang="en-US"/>
        </a:p>
      </dgm:t>
    </dgm:pt>
    <dgm:pt modelId="{A225F187-3351-BF41-8FB9-6116C264F9C0}" type="pres">
      <dgm:prSet presAssocID="{DB78C6B0-4304-8A42-991A-70697E47EDF2}" presName="hierRoot2" presStyleCnt="0">
        <dgm:presLayoutVars>
          <dgm:hierBranch val="init"/>
        </dgm:presLayoutVars>
      </dgm:prSet>
      <dgm:spPr/>
    </dgm:pt>
    <dgm:pt modelId="{BD9029D9-3C82-714A-8097-E6D4C5AC37B8}" type="pres">
      <dgm:prSet presAssocID="{DB78C6B0-4304-8A42-991A-70697E47EDF2}" presName="rootComposite" presStyleCnt="0"/>
      <dgm:spPr/>
    </dgm:pt>
    <dgm:pt modelId="{B8C72954-9843-AA42-B7FD-95A80383F2FA}" type="pres">
      <dgm:prSet presAssocID="{DB78C6B0-4304-8A42-991A-70697E47EDF2}" presName="rootText" presStyleLbl="node3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6D25477-A5F8-7343-96F7-C71D98C89AB9}" type="pres">
      <dgm:prSet presAssocID="{DB78C6B0-4304-8A42-991A-70697E47EDF2}" presName="rootConnector" presStyleLbl="node3" presStyleIdx="2" presStyleCnt="4"/>
      <dgm:spPr/>
      <dgm:t>
        <a:bodyPr/>
        <a:lstStyle/>
        <a:p>
          <a:endParaRPr lang="en-US"/>
        </a:p>
      </dgm:t>
    </dgm:pt>
    <dgm:pt modelId="{A3AB6862-5EC1-6F4A-8E7E-E0361EB8BF65}" type="pres">
      <dgm:prSet presAssocID="{DB78C6B0-4304-8A42-991A-70697E47EDF2}" presName="hierChild4" presStyleCnt="0"/>
      <dgm:spPr/>
    </dgm:pt>
    <dgm:pt modelId="{C2807567-B13F-EA44-98B4-C2B06D467AC1}" type="pres">
      <dgm:prSet presAssocID="{DB78C6B0-4304-8A42-991A-70697E47EDF2}" presName="hierChild5" presStyleCnt="0"/>
      <dgm:spPr/>
    </dgm:pt>
    <dgm:pt modelId="{AB1F7C60-EE54-3C47-8AD4-F1AA42EEF2A8}" type="pres">
      <dgm:prSet presAssocID="{AAB6D5E9-597D-0145-A814-5FD9333DC8A5}" presName="Name64" presStyleLbl="parChTrans1D3" presStyleIdx="3" presStyleCnt="4"/>
      <dgm:spPr/>
      <dgm:t>
        <a:bodyPr/>
        <a:lstStyle/>
        <a:p>
          <a:endParaRPr lang="en-US"/>
        </a:p>
      </dgm:t>
    </dgm:pt>
    <dgm:pt modelId="{A1FDD211-0B24-134E-AA44-D8707BFEF617}" type="pres">
      <dgm:prSet presAssocID="{13EDBD80-EA26-DE49-AA77-3655E79CBB72}" presName="hierRoot2" presStyleCnt="0">
        <dgm:presLayoutVars>
          <dgm:hierBranch val="init"/>
        </dgm:presLayoutVars>
      </dgm:prSet>
      <dgm:spPr/>
    </dgm:pt>
    <dgm:pt modelId="{893F7643-641E-434A-8D60-E9EF130B4C4C}" type="pres">
      <dgm:prSet presAssocID="{13EDBD80-EA26-DE49-AA77-3655E79CBB72}" presName="rootComposite" presStyleCnt="0"/>
      <dgm:spPr/>
    </dgm:pt>
    <dgm:pt modelId="{11797AE3-CF19-7E4A-93EE-8F53EC129F80}" type="pres">
      <dgm:prSet presAssocID="{13EDBD80-EA26-DE49-AA77-3655E79CBB72}" presName="rootText" presStyleLbl="node3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169D6F0-C3BC-6D4D-A4DE-9232F2465DBC}" type="pres">
      <dgm:prSet presAssocID="{13EDBD80-EA26-DE49-AA77-3655E79CBB72}" presName="rootConnector" presStyleLbl="node3" presStyleIdx="3" presStyleCnt="4"/>
      <dgm:spPr/>
      <dgm:t>
        <a:bodyPr/>
        <a:lstStyle/>
        <a:p>
          <a:endParaRPr lang="en-US"/>
        </a:p>
      </dgm:t>
    </dgm:pt>
    <dgm:pt modelId="{781F0E0B-B1D9-0342-94A3-71BD73EDE4E3}" type="pres">
      <dgm:prSet presAssocID="{13EDBD80-EA26-DE49-AA77-3655E79CBB72}" presName="hierChild4" presStyleCnt="0"/>
      <dgm:spPr/>
    </dgm:pt>
    <dgm:pt modelId="{D1D43465-D80A-9147-80A1-BD5D34552570}" type="pres">
      <dgm:prSet presAssocID="{13EDBD80-EA26-DE49-AA77-3655E79CBB72}" presName="hierChild5" presStyleCnt="0"/>
      <dgm:spPr/>
    </dgm:pt>
    <dgm:pt modelId="{3891BF6E-1272-894B-B403-DA52E5066821}" type="pres">
      <dgm:prSet presAssocID="{4E22CD46-8B96-DB4A-9820-23FEB796DE20}" presName="hierChild5" presStyleCnt="0"/>
      <dgm:spPr/>
    </dgm:pt>
    <dgm:pt modelId="{827D9CC9-FE68-5D48-8479-F9B1CCF0AFEB}" type="pres">
      <dgm:prSet presAssocID="{8738FDB2-FD7E-524F-94E5-584BC6D2448A}" presName="hierChild3" presStyleCnt="0"/>
      <dgm:spPr/>
    </dgm:pt>
  </dgm:ptLst>
  <dgm:cxnLst>
    <dgm:cxn modelId="{EE273CAF-2EFB-5F4F-85C7-58AEB843C6B5}" type="presOf" srcId="{A4F9BC7A-C05A-D34A-934F-34682BA621E0}" destId="{1F187291-BB49-5040-9605-4E17DB9F406B}" srcOrd="0" destOrd="0" presId="urn:microsoft.com/office/officeart/2009/3/layout/HorizontalOrganizationChart"/>
    <dgm:cxn modelId="{BE173BB0-CCA1-4849-A281-694BE3F5248C}" type="presOf" srcId="{AAB6D5E9-597D-0145-A814-5FD9333DC8A5}" destId="{AB1F7C60-EE54-3C47-8AD4-F1AA42EEF2A8}" srcOrd="0" destOrd="0" presId="urn:microsoft.com/office/officeart/2009/3/layout/HorizontalOrganizationChart"/>
    <dgm:cxn modelId="{26120E1C-0841-9744-B179-BB99D93E1C31}" type="presOf" srcId="{DB78C6B0-4304-8A42-991A-70697E47EDF2}" destId="{56D25477-A5F8-7343-96F7-C71D98C89AB9}" srcOrd="1" destOrd="0" presId="urn:microsoft.com/office/officeart/2009/3/layout/HorizontalOrganizationChart"/>
    <dgm:cxn modelId="{F80F5AA5-1D6D-CF4C-A79D-32D0E573F7E3}" type="presOf" srcId="{8738FDB2-FD7E-524F-94E5-584BC6D2448A}" destId="{D5852C3B-8083-CE48-8D27-91C9575797B4}" srcOrd="1" destOrd="0" presId="urn:microsoft.com/office/officeart/2009/3/layout/HorizontalOrganizationChart"/>
    <dgm:cxn modelId="{ECA7FD4F-0B77-4F41-86F1-75DAB5ABEB6F}" type="presOf" srcId="{DB78C6B0-4304-8A42-991A-70697E47EDF2}" destId="{B8C72954-9843-AA42-B7FD-95A80383F2FA}" srcOrd="0" destOrd="0" presId="urn:microsoft.com/office/officeart/2009/3/layout/HorizontalOrganizationChart"/>
    <dgm:cxn modelId="{B7A72166-6334-0C49-981A-14FE1C760EB4}" type="presOf" srcId="{4E22CD46-8B96-DB4A-9820-23FEB796DE20}" destId="{999517A7-94B2-104B-B324-E5D7D127AEFF}" srcOrd="0" destOrd="0" presId="urn:microsoft.com/office/officeart/2009/3/layout/HorizontalOrganizationChart"/>
    <dgm:cxn modelId="{3E107365-A465-3D44-B037-0070A02D2576}" type="presOf" srcId="{F5A0EAA2-45A3-1D4C-BC07-8AA824BBF1E4}" destId="{941F331A-7383-4547-A670-EC2A949E6BC5}" srcOrd="0" destOrd="0" presId="urn:microsoft.com/office/officeart/2009/3/layout/HorizontalOrganizationChart"/>
    <dgm:cxn modelId="{D45D960D-A610-284A-8C24-E173BD3E1E77}" type="presOf" srcId="{347FD3EE-7F0F-2D49-831C-18C19CE52424}" destId="{9C3D0227-DCD9-4247-9A68-2FC3CB903664}" srcOrd="0" destOrd="0" presId="urn:microsoft.com/office/officeart/2009/3/layout/HorizontalOrganizationChart"/>
    <dgm:cxn modelId="{FF9E9E50-4575-7E4C-9D7F-0EABE4B4F413}" type="presOf" srcId="{89BDCD0E-773E-3F41-8F8D-E9D1A456E12D}" destId="{6B10B112-38DE-2241-99C3-3437D30A3484}" srcOrd="1" destOrd="0" presId="urn:microsoft.com/office/officeart/2009/3/layout/HorizontalOrganizationChart"/>
    <dgm:cxn modelId="{0308E1D7-CE15-E847-B494-7C8EE2BDDD8D}" type="presOf" srcId="{13EDBD80-EA26-DE49-AA77-3655E79CBB72}" destId="{11797AE3-CF19-7E4A-93EE-8F53EC129F80}" srcOrd="0" destOrd="0" presId="urn:microsoft.com/office/officeart/2009/3/layout/HorizontalOrganizationChart"/>
    <dgm:cxn modelId="{14C20E32-4BA4-E348-A93B-3783D105E7B8}" srcId="{8738FDB2-FD7E-524F-94E5-584BC6D2448A}" destId="{4E22CD46-8B96-DB4A-9820-23FEB796DE20}" srcOrd="1" destOrd="0" parTransId="{D1733F41-9116-9D47-9ADD-288FC80F94EA}" sibTransId="{F5843722-5DA7-F84A-82AD-FD81B7B78AD5}"/>
    <dgm:cxn modelId="{D66F0D9D-BB58-8E49-8674-20F2766018B5}" srcId="{8738FDB2-FD7E-524F-94E5-584BC6D2448A}" destId="{21A2BD09-1137-0B4B-8E23-55894BB3AB41}" srcOrd="0" destOrd="0" parTransId="{B63A0777-D130-9443-8662-17A7A8C1FBE2}" sibTransId="{0983680D-1949-F246-BB75-E7789C5D203D}"/>
    <dgm:cxn modelId="{AB360A0A-6F49-3B4E-A7A3-039373232CAA}" type="presOf" srcId="{21A2BD09-1137-0B4B-8E23-55894BB3AB41}" destId="{68E90ED9-02AE-4945-9C7A-83E8117DEB8B}" srcOrd="0" destOrd="0" presId="urn:microsoft.com/office/officeart/2009/3/layout/HorizontalOrganizationChart"/>
    <dgm:cxn modelId="{C55BEED1-948F-3C4E-B59F-65486CFB879E}" type="presOf" srcId="{21A2BD09-1137-0B4B-8E23-55894BB3AB41}" destId="{25171F1D-C321-7944-8417-98EE080B6328}" srcOrd="1" destOrd="0" presId="urn:microsoft.com/office/officeart/2009/3/layout/HorizontalOrganizationChart"/>
    <dgm:cxn modelId="{68DCA6C1-D402-0341-B2B8-F03EBAF47C26}" type="presOf" srcId="{13EDBD80-EA26-DE49-AA77-3655E79CBB72}" destId="{5169D6F0-C3BC-6D4D-A4DE-9232F2465DBC}" srcOrd="1" destOrd="0" presId="urn:microsoft.com/office/officeart/2009/3/layout/HorizontalOrganizationChart"/>
    <dgm:cxn modelId="{DB5588CD-EEA2-8F47-8E91-2AA2898010B5}" srcId="{21A2BD09-1137-0B4B-8E23-55894BB3AB41}" destId="{5B21ECDF-674A-CC47-A9B9-16273DC14D7F}" srcOrd="1" destOrd="0" parTransId="{F5A0EAA2-45A3-1D4C-BC07-8AA824BBF1E4}" sibTransId="{081B945F-635A-1241-A6EE-95B58C4C4606}"/>
    <dgm:cxn modelId="{12CB2509-BBB4-D14D-A83F-D4F68890E6D1}" type="presOf" srcId="{D1733F41-9116-9D47-9ADD-288FC80F94EA}" destId="{022E3DEE-26DE-1048-82EA-63B9B064C011}" srcOrd="0" destOrd="0" presId="urn:microsoft.com/office/officeart/2009/3/layout/HorizontalOrganizationChart"/>
    <dgm:cxn modelId="{8F42B6FF-B8EE-B04A-857C-B3DF6C6CDACB}" srcId="{4E22CD46-8B96-DB4A-9820-23FEB796DE20}" destId="{13EDBD80-EA26-DE49-AA77-3655E79CBB72}" srcOrd="1" destOrd="0" parTransId="{AAB6D5E9-597D-0145-A814-5FD9333DC8A5}" sibTransId="{CAD49627-F47D-D74D-88DA-DE06A74DA8C8}"/>
    <dgm:cxn modelId="{764E43D5-2C50-9747-AC5B-0D16C1F0637F}" srcId="{21A2BD09-1137-0B4B-8E23-55894BB3AB41}" destId="{89BDCD0E-773E-3F41-8F8D-E9D1A456E12D}" srcOrd="0" destOrd="0" parTransId="{A4F9BC7A-C05A-D34A-934F-34682BA621E0}" sibTransId="{02AF6084-0B07-E342-B54C-167621928977}"/>
    <dgm:cxn modelId="{C74ACBF2-2BA4-FE45-887F-F54BEBA2F1A5}" srcId="{4E22CD46-8B96-DB4A-9820-23FEB796DE20}" destId="{DB78C6B0-4304-8A42-991A-70697E47EDF2}" srcOrd="0" destOrd="0" parTransId="{30E10B68-8FE4-4745-885C-28EEE35E2A0B}" sibTransId="{83177D24-452F-DA40-A3F6-127CA21CA68B}"/>
    <dgm:cxn modelId="{B5D0B22B-305B-1845-9D0D-25681B339DC0}" type="presOf" srcId="{30E10B68-8FE4-4745-885C-28EEE35E2A0B}" destId="{7AF80E5A-BA7E-4B46-BF5D-A9FDAB6BAFA7}" srcOrd="0" destOrd="0" presId="urn:microsoft.com/office/officeart/2009/3/layout/HorizontalOrganizationChart"/>
    <dgm:cxn modelId="{D8B9FF69-6224-BF47-AEE1-8AB1FC7F65B3}" type="presOf" srcId="{B63A0777-D130-9443-8662-17A7A8C1FBE2}" destId="{CFA74526-77D8-7446-936C-B1E4821E16DB}" srcOrd="0" destOrd="0" presId="urn:microsoft.com/office/officeart/2009/3/layout/HorizontalOrganizationChart"/>
    <dgm:cxn modelId="{7A4FF148-900A-D146-BC00-A44904D1CBD1}" type="presOf" srcId="{89BDCD0E-773E-3F41-8F8D-E9D1A456E12D}" destId="{2EFEE756-5FB1-1145-9FF5-908B02310EAA}" srcOrd="0" destOrd="0" presId="urn:microsoft.com/office/officeart/2009/3/layout/HorizontalOrganizationChart"/>
    <dgm:cxn modelId="{B72C64D5-9CB7-F14F-8D1E-8809EECF4495}" type="presOf" srcId="{5B21ECDF-674A-CC47-A9B9-16273DC14D7F}" destId="{7E59CD64-AC00-6446-8B3D-FFD772390CAC}" srcOrd="1" destOrd="0" presId="urn:microsoft.com/office/officeart/2009/3/layout/HorizontalOrganizationChart"/>
    <dgm:cxn modelId="{725FDDE0-945C-C74A-BC2E-8B17FAA5888C}" type="presOf" srcId="{5B21ECDF-674A-CC47-A9B9-16273DC14D7F}" destId="{6CED866F-D66A-DC4C-8EDE-03A77EE46EFA}" srcOrd="0" destOrd="0" presId="urn:microsoft.com/office/officeart/2009/3/layout/HorizontalOrganizationChart"/>
    <dgm:cxn modelId="{6F63B009-38F9-6848-B85E-4B571E8EAD30}" type="presOf" srcId="{8738FDB2-FD7E-524F-94E5-584BC6D2448A}" destId="{D87C2D5D-E8EA-7246-83D2-790EB00DFEB3}" srcOrd="0" destOrd="0" presId="urn:microsoft.com/office/officeart/2009/3/layout/HorizontalOrganizationChart"/>
    <dgm:cxn modelId="{4C717056-A0B2-F741-9361-DC31E0683B39}" type="presOf" srcId="{4E22CD46-8B96-DB4A-9820-23FEB796DE20}" destId="{EF28BC0C-B20E-9848-B9BB-83969DB842BD}" srcOrd="1" destOrd="0" presId="urn:microsoft.com/office/officeart/2009/3/layout/HorizontalOrganizationChart"/>
    <dgm:cxn modelId="{E06D6AF3-E780-FF4F-8862-B6C401F71D7D}" srcId="{347FD3EE-7F0F-2D49-831C-18C19CE52424}" destId="{8738FDB2-FD7E-524F-94E5-584BC6D2448A}" srcOrd="0" destOrd="0" parTransId="{5B72AFE3-B00B-DB40-886B-2D572AFC2C93}" sibTransId="{EB0B25BF-9B7B-4E48-910E-F21418EA40CA}"/>
    <dgm:cxn modelId="{9DA22C8E-FAE2-994C-83F7-23931D6FF99A}" type="presParOf" srcId="{9C3D0227-DCD9-4247-9A68-2FC3CB903664}" destId="{AA7D2604-998B-9F40-A678-B35D1F322857}" srcOrd="0" destOrd="0" presId="urn:microsoft.com/office/officeart/2009/3/layout/HorizontalOrganizationChart"/>
    <dgm:cxn modelId="{881987D0-5148-AC4F-B24A-09DB1DA5D0C2}" type="presParOf" srcId="{AA7D2604-998B-9F40-A678-B35D1F322857}" destId="{7073AD3F-A05B-4A4C-BFBE-D0FECDE59A6E}" srcOrd="0" destOrd="0" presId="urn:microsoft.com/office/officeart/2009/3/layout/HorizontalOrganizationChart"/>
    <dgm:cxn modelId="{F815745B-1B3D-CA43-BB7C-A81D026F50E9}" type="presParOf" srcId="{7073AD3F-A05B-4A4C-BFBE-D0FECDE59A6E}" destId="{D87C2D5D-E8EA-7246-83D2-790EB00DFEB3}" srcOrd="0" destOrd="0" presId="urn:microsoft.com/office/officeart/2009/3/layout/HorizontalOrganizationChart"/>
    <dgm:cxn modelId="{65CF4A47-F028-344A-95EA-4F7F08D06FD6}" type="presParOf" srcId="{7073AD3F-A05B-4A4C-BFBE-D0FECDE59A6E}" destId="{D5852C3B-8083-CE48-8D27-91C9575797B4}" srcOrd="1" destOrd="0" presId="urn:microsoft.com/office/officeart/2009/3/layout/HorizontalOrganizationChart"/>
    <dgm:cxn modelId="{366F0409-3EC2-EF41-AC9D-942BC926A277}" type="presParOf" srcId="{AA7D2604-998B-9F40-A678-B35D1F322857}" destId="{7C6D320E-B213-1C49-9D74-66BD948D069E}" srcOrd="1" destOrd="0" presId="urn:microsoft.com/office/officeart/2009/3/layout/HorizontalOrganizationChart"/>
    <dgm:cxn modelId="{77D1481B-9626-E649-849E-325C897A7D0D}" type="presParOf" srcId="{7C6D320E-B213-1C49-9D74-66BD948D069E}" destId="{CFA74526-77D8-7446-936C-B1E4821E16DB}" srcOrd="0" destOrd="0" presId="urn:microsoft.com/office/officeart/2009/3/layout/HorizontalOrganizationChart"/>
    <dgm:cxn modelId="{C32CAE02-597D-FF4C-9303-518D8511F8A9}" type="presParOf" srcId="{7C6D320E-B213-1C49-9D74-66BD948D069E}" destId="{80B6F75F-2B38-AD45-AA8F-524133F9E209}" srcOrd="1" destOrd="0" presId="urn:microsoft.com/office/officeart/2009/3/layout/HorizontalOrganizationChart"/>
    <dgm:cxn modelId="{ED3B61CD-C11A-AB48-AF8A-4E8F4F7A4FB3}" type="presParOf" srcId="{80B6F75F-2B38-AD45-AA8F-524133F9E209}" destId="{AA146F82-8CEC-CF48-9387-54356934569D}" srcOrd="0" destOrd="0" presId="urn:microsoft.com/office/officeart/2009/3/layout/HorizontalOrganizationChart"/>
    <dgm:cxn modelId="{3DD94989-6528-9145-A161-F54ED38A89F5}" type="presParOf" srcId="{AA146F82-8CEC-CF48-9387-54356934569D}" destId="{68E90ED9-02AE-4945-9C7A-83E8117DEB8B}" srcOrd="0" destOrd="0" presId="urn:microsoft.com/office/officeart/2009/3/layout/HorizontalOrganizationChart"/>
    <dgm:cxn modelId="{4F0B7D20-E3DC-1941-89A0-16E813D37985}" type="presParOf" srcId="{AA146F82-8CEC-CF48-9387-54356934569D}" destId="{25171F1D-C321-7944-8417-98EE080B6328}" srcOrd="1" destOrd="0" presId="urn:microsoft.com/office/officeart/2009/3/layout/HorizontalOrganizationChart"/>
    <dgm:cxn modelId="{0CDB1931-150F-6F46-9C5E-3AD25FB3AE4E}" type="presParOf" srcId="{80B6F75F-2B38-AD45-AA8F-524133F9E209}" destId="{BFF1B310-4998-7440-BCC3-3949C84C836E}" srcOrd="1" destOrd="0" presId="urn:microsoft.com/office/officeart/2009/3/layout/HorizontalOrganizationChart"/>
    <dgm:cxn modelId="{D0D2F976-575C-7A42-9A99-95D291899A1D}" type="presParOf" srcId="{BFF1B310-4998-7440-BCC3-3949C84C836E}" destId="{1F187291-BB49-5040-9605-4E17DB9F406B}" srcOrd="0" destOrd="0" presId="urn:microsoft.com/office/officeart/2009/3/layout/HorizontalOrganizationChart"/>
    <dgm:cxn modelId="{47A658A1-96A0-A247-A2F8-287571739C84}" type="presParOf" srcId="{BFF1B310-4998-7440-BCC3-3949C84C836E}" destId="{28028370-6741-154B-8F30-5614AA72E0DA}" srcOrd="1" destOrd="0" presId="urn:microsoft.com/office/officeart/2009/3/layout/HorizontalOrganizationChart"/>
    <dgm:cxn modelId="{4EA06899-18F3-1943-A25B-7C4A0E83A830}" type="presParOf" srcId="{28028370-6741-154B-8F30-5614AA72E0DA}" destId="{CD3C066A-DB29-D342-A400-A5FE3149EA2E}" srcOrd="0" destOrd="0" presId="urn:microsoft.com/office/officeart/2009/3/layout/HorizontalOrganizationChart"/>
    <dgm:cxn modelId="{0870634A-DEE3-4044-A173-B259448FB3E6}" type="presParOf" srcId="{CD3C066A-DB29-D342-A400-A5FE3149EA2E}" destId="{2EFEE756-5FB1-1145-9FF5-908B02310EAA}" srcOrd="0" destOrd="0" presId="urn:microsoft.com/office/officeart/2009/3/layout/HorizontalOrganizationChart"/>
    <dgm:cxn modelId="{BA270035-2438-1F47-AAF7-3839493CF46F}" type="presParOf" srcId="{CD3C066A-DB29-D342-A400-A5FE3149EA2E}" destId="{6B10B112-38DE-2241-99C3-3437D30A3484}" srcOrd="1" destOrd="0" presId="urn:microsoft.com/office/officeart/2009/3/layout/HorizontalOrganizationChart"/>
    <dgm:cxn modelId="{96896868-89CC-7148-9F0D-9B600C89FF6D}" type="presParOf" srcId="{28028370-6741-154B-8F30-5614AA72E0DA}" destId="{2AF0D245-9852-8B4E-AFB5-C1B41F737461}" srcOrd="1" destOrd="0" presId="urn:microsoft.com/office/officeart/2009/3/layout/HorizontalOrganizationChart"/>
    <dgm:cxn modelId="{DD1B9330-3852-D844-86AE-05D46458B7C7}" type="presParOf" srcId="{28028370-6741-154B-8F30-5614AA72E0DA}" destId="{D4514D30-B0E4-8C4C-8563-6DEBA8D0351D}" srcOrd="2" destOrd="0" presId="urn:microsoft.com/office/officeart/2009/3/layout/HorizontalOrganizationChart"/>
    <dgm:cxn modelId="{EBDB8D8A-08E5-DA4F-B5F2-4E5AA19AFBEC}" type="presParOf" srcId="{BFF1B310-4998-7440-BCC3-3949C84C836E}" destId="{941F331A-7383-4547-A670-EC2A949E6BC5}" srcOrd="2" destOrd="0" presId="urn:microsoft.com/office/officeart/2009/3/layout/HorizontalOrganizationChart"/>
    <dgm:cxn modelId="{CBE17D2D-0BC4-6B4C-AAC8-9D924886EE20}" type="presParOf" srcId="{BFF1B310-4998-7440-BCC3-3949C84C836E}" destId="{96919EEA-F815-7F4B-BC63-50AF95093C60}" srcOrd="3" destOrd="0" presId="urn:microsoft.com/office/officeart/2009/3/layout/HorizontalOrganizationChart"/>
    <dgm:cxn modelId="{27B55BC3-5097-2E4E-B57F-E3BF82F597A2}" type="presParOf" srcId="{96919EEA-F815-7F4B-BC63-50AF95093C60}" destId="{6F927B31-F65C-2E40-83A5-C2EA764D2FE1}" srcOrd="0" destOrd="0" presId="urn:microsoft.com/office/officeart/2009/3/layout/HorizontalOrganizationChart"/>
    <dgm:cxn modelId="{C395BEE5-9DCA-AF41-ADB2-4B25999D7DAF}" type="presParOf" srcId="{6F927B31-F65C-2E40-83A5-C2EA764D2FE1}" destId="{6CED866F-D66A-DC4C-8EDE-03A77EE46EFA}" srcOrd="0" destOrd="0" presId="urn:microsoft.com/office/officeart/2009/3/layout/HorizontalOrganizationChart"/>
    <dgm:cxn modelId="{C4E11EA3-914E-7E4B-835B-96B65E9B9C7D}" type="presParOf" srcId="{6F927B31-F65C-2E40-83A5-C2EA764D2FE1}" destId="{7E59CD64-AC00-6446-8B3D-FFD772390CAC}" srcOrd="1" destOrd="0" presId="urn:microsoft.com/office/officeart/2009/3/layout/HorizontalOrganizationChart"/>
    <dgm:cxn modelId="{BCFE770F-18C9-3F41-910A-DE2217979DF5}" type="presParOf" srcId="{96919EEA-F815-7F4B-BC63-50AF95093C60}" destId="{C4A30488-BE79-954B-AB6F-A48B7978342D}" srcOrd="1" destOrd="0" presId="urn:microsoft.com/office/officeart/2009/3/layout/HorizontalOrganizationChart"/>
    <dgm:cxn modelId="{4B94FB5C-B7CE-B54F-96D3-E87873AE1D52}" type="presParOf" srcId="{96919EEA-F815-7F4B-BC63-50AF95093C60}" destId="{D2BB46B0-B1CE-0C48-A6EB-F75C2C155485}" srcOrd="2" destOrd="0" presId="urn:microsoft.com/office/officeart/2009/3/layout/HorizontalOrganizationChart"/>
    <dgm:cxn modelId="{738CE42B-AFCA-C941-B737-2A8763B59404}" type="presParOf" srcId="{80B6F75F-2B38-AD45-AA8F-524133F9E209}" destId="{32719F00-CD44-C345-97BE-E97D68A04C05}" srcOrd="2" destOrd="0" presId="urn:microsoft.com/office/officeart/2009/3/layout/HorizontalOrganizationChart"/>
    <dgm:cxn modelId="{F8F3982D-0192-B942-B509-70C1364B2ECD}" type="presParOf" srcId="{7C6D320E-B213-1C49-9D74-66BD948D069E}" destId="{022E3DEE-26DE-1048-82EA-63B9B064C011}" srcOrd="2" destOrd="0" presId="urn:microsoft.com/office/officeart/2009/3/layout/HorizontalOrganizationChart"/>
    <dgm:cxn modelId="{9B3DDB6E-C8F8-434D-947C-DD6137522EBD}" type="presParOf" srcId="{7C6D320E-B213-1C49-9D74-66BD948D069E}" destId="{BA036FBC-DE3F-7B46-8ED9-344CC3FBEB3C}" srcOrd="3" destOrd="0" presId="urn:microsoft.com/office/officeart/2009/3/layout/HorizontalOrganizationChart"/>
    <dgm:cxn modelId="{410BD116-D555-F54D-84F4-18839DA26AC0}" type="presParOf" srcId="{BA036FBC-DE3F-7B46-8ED9-344CC3FBEB3C}" destId="{D3DF9940-E561-E846-BBE9-EC4D82D7FD5C}" srcOrd="0" destOrd="0" presId="urn:microsoft.com/office/officeart/2009/3/layout/HorizontalOrganizationChart"/>
    <dgm:cxn modelId="{5033E546-BC6E-EF48-A956-94A71932AAD2}" type="presParOf" srcId="{D3DF9940-E561-E846-BBE9-EC4D82D7FD5C}" destId="{999517A7-94B2-104B-B324-E5D7D127AEFF}" srcOrd="0" destOrd="0" presId="urn:microsoft.com/office/officeart/2009/3/layout/HorizontalOrganizationChart"/>
    <dgm:cxn modelId="{A9A5A0D2-C14D-F342-89E5-7BF181982FAD}" type="presParOf" srcId="{D3DF9940-E561-E846-BBE9-EC4D82D7FD5C}" destId="{EF28BC0C-B20E-9848-B9BB-83969DB842BD}" srcOrd="1" destOrd="0" presId="urn:microsoft.com/office/officeart/2009/3/layout/HorizontalOrganizationChart"/>
    <dgm:cxn modelId="{23E2AF41-D491-9D48-ABD1-33105EA0F627}" type="presParOf" srcId="{BA036FBC-DE3F-7B46-8ED9-344CC3FBEB3C}" destId="{26AC6190-4870-504D-A759-DBFE0A469C4A}" srcOrd="1" destOrd="0" presId="urn:microsoft.com/office/officeart/2009/3/layout/HorizontalOrganizationChart"/>
    <dgm:cxn modelId="{1C0F149B-F05F-E04E-97E6-1904FFE22F44}" type="presParOf" srcId="{26AC6190-4870-504D-A759-DBFE0A469C4A}" destId="{7AF80E5A-BA7E-4B46-BF5D-A9FDAB6BAFA7}" srcOrd="0" destOrd="0" presId="urn:microsoft.com/office/officeart/2009/3/layout/HorizontalOrganizationChart"/>
    <dgm:cxn modelId="{F2E3D32A-0116-C240-BAB7-48CF3F4390E4}" type="presParOf" srcId="{26AC6190-4870-504D-A759-DBFE0A469C4A}" destId="{A225F187-3351-BF41-8FB9-6116C264F9C0}" srcOrd="1" destOrd="0" presId="urn:microsoft.com/office/officeart/2009/3/layout/HorizontalOrganizationChart"/>
    <dgm:cxn modelId="{B9D1A8E3-D2FA-D744-827C-4F2667F55115}" type="presParOf" srcId="{A225F187-3351-BF41-8FB9-6116C264F9C0}" destId="{BD9029D9-3C82-714A-8097-E6D4C5AC37B8}" srcOrd="0" destOrd="0" presId="urn:microsoft.com/office/officeart/2009/3/layout/HorizontalOrganizationChart"/>
    <dgm:cxn modelId="{9D04A3A2-220B-814D-B6E4-EE9E3A81CA2B}" type="presParOf" srcId="{BD9029D9-3C82-714A-8097-E6D4C5AC37B8}" destId="{B8C72954-9843-AA42-B7FD-95A80383F2FA}" srcOrd="0" destOrd="0" presId="urn:microsoft.com/office/officeart/2009/3/layout/HorizontalOrganizationChart"/>
    <dgm:cxn modelId="{E05A213D-1E3A-DC46-A010-F7B59FFB4AEA}" type="presParOf" srcId="{BD9029D9-3C82-714A-8097-E6D4C5AC37B8}" destId="{56D25477-A5F8-7343-96F7-C71D98C89AB9}" srcOrd="1" destOrd="0" presId="urn:microsoft.com/office/officeart/2009/3/layout/HorizontalOrganizationChart"/>
    <dgm:cxn modelId="{955A7085-C145-6A47-A669-AAB37C3BFD02}" type="presParOf" srcId="{A225F187-3351-BF41-8FB9-6116C264F9C0}" destId="{A3AB6862-5EC1-6F4A-8E7E-E0361EB8BF65}" srcOrd="1" destOrd="0" presId="urn:microsoft.com/office/officeart/2009/3/layout/HorizontalOrganizationChart"/>
    <dgm:cxn modelId="{88F4C08E-4AED-2440-B96A-A96D77018B23}" type="presParOf" srcId="{A225F187-3351-BF41-8FB9-6116C264F9C0}" destId="{C2807567-B13F-EA44-98B4-C2B06D467AC1}" srcOrd="2" destOrd="0" presId="urn:microsoft.com/office/officeart/2009/3/layout/HorizontalOrganizationChart"/>
    <dgm:cxn modelId="{0F1A62B8-6E5B-504C-B777-8434B9A26E25}" type="presParOf" srcId="{26AC6190-4870-504D-A759-DBFE0A469C4A}" destId="{AB1F7C60-EE54-3C47-8AD4-F1AA42EEF2A8}" srcOrd="2" destOrd="0" presId="urn:microsoft.com/office/officeart/2009/3/layout/HorizontalOrganizationChart"/>
    <dgm:cxn modelId="{61D72F79-8502-1441-B1BA-C497C539B07F}" type="presParOf" srcId="{26AC6190-4870-504D-A759-DBFE0A469C4A}" destId="{A1FDD211-0B24-134E-AA44-D8707BFEF617}" srcOrd="3" destOrd="0" presId="urn:microsoft.com/office/officeart/2009/3/layout/HorizontalOrganizationChart"/>
    <dgm:cxn modelId="{D73318D5-6AB9-A043-A82A-894399E7A32B}" type="presParOf" srcId="{A1FDD211-0B24-134E-AA44-D8707BFEF617}" destId="{893F7643-641E-434A-8D60-E9EF130B4C4C}" srcOrd="0" destOrd="0" presId="urn:microsoft.com/office/officeart/2009/3/layout/HorizontalOrganizationChart"/>
    <dgm:cxn modelId="{CA6BB566-5EBD-E24D-A401-93046FD99B59}" type="presParOf" srcId="{893F7643-641E-434A-8D60-E9EF130B4C4C}" destId="{11797AE3-CF19-7E4A-93EE-8F53EC129F80}" srcOrd="0" destOrd="0" presId="urn:microsoft.com/office/officeart/2009/3/layout/HorizontalOrganizationChart"/>
    <dgm:cxn modelId="{F9E1889A-BC42-AA43-B6AC-C4EE27A2B8A9}" type="presParOf" srcId="{893F7643-641E-434A-8D60-E9EF130B4C4C}" destId="{5169D6F0-C3BC-6D4D-A4DE-9232F2465DBC}" srcOrd="1" destOrd="0" presId="urn:microsoft.com/office/officeart/2009/3/layout/HorizontalOrganizationChart"/>
    <dgm:cxn modelId="{B1CDA11A-5E02-CB48-955E-3D0DFF3734C3}" type="presParOf" srcId="{A1FDD211-0B24-134E-AA44-D8707BFEF617}" destId="{781F0E0B-B1D9-0342-94A3-71BD73EDE4E3}" srcOrd="1" destOrd="0" presId="urn:microsoft.com/office/officeart/2009/3/layout/HorizontalOrganizationChart"/>
    <dgm:cxn modelId="{2D3765D1-3EDD-5645-A787-AF4F932C271F}" type="presParOf" srcId="{A1FDD211-0B24-134E-AA44-D8707BFEF617}" destId="{D1D43465-D80A-9147-80A1-BD5D34552570}" srcOrd="2" destOrd="0" presId="urn:microsoft.com/office/officeart/2009/3/layout/HorizontalOrganizationChart"/>
    <dgm:cxn modelId="{3614D443-4363-8B47-A362-432E5DE03DB6}" type="presParOf" srcId="{BA036FBC-DE3F-7B46-8ED9-344CC3FBEB3C}" destId="{3891BF6E-1272-894B-B403-DA52E5066821}" srcOrd="2" destOrd="0" presId="urn:microsoft.com/office/officeart/2009/3/layout/HorizontalOrganizationChart"/>
    <dgm:cxn modelId="{5D6F4052-642B-AD47-B4B7-E7C123F49C78}" type="presParOf" srcId="{AA7D2604-998B-9F40-A678-B35D1F322857}" destId="{827D9CC9-FE68-5D48-8479-F9B1CCF0AFEB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7CD0AC7-41B5-984C-819F-DAD3C80F4860}" type="doc">
      <dgm:prSet loTypeId="urn:microsoft.com/office/officeart/2005/8/layout/defaul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CAB1601-E3FA-3344-A1AA-0075CBB1B5D7}">
      <dgm:prSet phldrT="[Text]"/>
      <dgm:spPr/>
      <dgm:t>
        <a:bodyPr/>
        <a:lstStyle/>
        <a:p>
          <a:r>
            <a:rPr lang="en-US" dirty="0" smtClean="0"/>
            <a:t>Noun</a:t>
          </a:r>
          <a:endParaRPr lang="en-US" dirty="0"/>
        </a:p>
      </dgm:t>
    </dgm:pt>
    <dgm:pt modelId="{87078ECC-054B-A74A-9F70-5DB9FE8EBDB0}" type="parTrans" cxnId="{8D632129-F726-F046-BBB2-AD806517C18C}">
      <dgm:prSet/>
      <dgm:spPr/>
      <dgm:t>
        <a:bodyPr/>
        <a:lstStyle/>
        <a:p>
          <a:endParaRPr lang="en-US"/>
        </a:p>
      </dgm:t>
    </dgm:pt>
    <dgm:pt modelId="{6F1535F7-43A7-FE4F-BA8E-461E723B1BE9}" type="sibTrans" cxnId="{8D632129-F726-F046-BBB2-AD806517C18C}">
      <dgm:prSet/>
      <dgm:spPr/>
      <dgm:t>
        <a:bodyPr/>
        <a:lstStyle/>
        <a:p>
          <a:endParaRPr lang="en-US"/>
        </a:p>
      </dgm:t>
    </dgm:pt>
    <dgm:pt modelId="{C8F145F9-7FF7-684C-9896-4BA6B1AC3944}">
      <dgm:prSet phldrT="[Text]"/>
      <dgm:spPr/>
      <dgm:t>
        <a:bodyPr/>
        <a:lstStyle/>
        <a:p>
          <a:r>
            <a:rPr lang="en-US" dirty="0" smtClean="0"/>
            <a:t>Verb</a:t>
          </a:r>
          <a:endParaRPr lang="en-US" dirty="0"/>
        </a:p>
      </dgm:t>
    </dgm:pt>
    <dgm:pt modelId="{CBD35128-1AA7-5F40-BE50-C75AC1663FAE}" type="parTrans" cxnId="{8A2C6927-A48A-6347-ADD6-20273EF11A24}">
      <dgm:prSet/>
      <dgm:spPr/>
      <dgm:t>
        <a:bodyPr/>
        <a:lstStyle/>
        <a:p>
          <a:endParaRPr lang="en-US"/>
        </a:p>
      </dgm:t>
    </dgm:pt>
    <dgm:pt modelId="{9C5CD945-3BA7-6447-BE44-7F4D0F942750}" type="sibTrans" cxnId="{8A2C6927-A48A-6347-ADD6-20273EF11A24}">
      <dgm:prSet/>
      <dgm:spPr/>
      <dgm:t>
        <a:bodyPr/>
        <a:lstStyle/>
        <a:p>
          <a:endParaRPr lang="en-US"/>
        </a:p>
      </dgm:t>
    </dgm:pt>
    <dgm:pt modelId="{FAE17BB4-67C9-414B-9141-595057E32CD1}">
      <dgm:prSet phldrT="[Text]"/>
      <dgm:spPr/>
      <dgm:t>
        <a:bodyPr/>
        <a:lstStyle/>
        <a:p>
          <a:r>
            <a:rPr lang="en-US" dirty="0" smtClean="0"/>
            <a:t>Adverb</a:t>
          </a:r>
          <a:endParaRPr lang="en-US" dirty="0"/>
        </a:p>
      </dgm:t>
    </dgm:pt>
    <dgm:pt modelId="{41B4D777-D1C1-9540-B5AE-250A86B3CB8F}" type="parTrans" cxnId="{66DFE1CE-A257-B04D-92A0-18BEE09D074D}">
      <dgm:prSet/>
      <dgm:spPr/>
      <dgm:t>
        <a:bodyPr/>
        <a:lstStyle/>
        <a:p>
          <a:endParaRPr lang="en-US"/>
        </a:p>
      </dgm:t>
    </dgm:pt>
    <dgm:pt modelId="{AFED3172-E29B-A24B-AF0C-C8EB2A6DF31D}" type="sibTrans" cxnId="{66DFE1CE-A257-B04D-92A0-18BEE09D074D}">
      <dgm:prSet/>
      <dgm:spPr/>
      <dgm:t>
        <a:bodyPr/>
        <a:lstStyle/>
        <a:p>
          <a:endParaRPr lang="en-US"/>
        </a:p>
      </dgm:t>
    </dgm:pt>
    <dgm:pt modelId="{50F621EC-3E40-294C-B02F-C943C123D866}">
      <dgm:prSet phldrT="[Text]"/>
      <dgm:spPr/>
      <dgm:t>
        <a:bodyPr/>
        <a:lstStyle/>
        <a:p>
          <a:r>
            <a:rPr lang="en-US" dirty="0" smtClean="0"/>
            <a:t>Pronoun</a:t>
          </a:r>
          <a:endParaRPr lang="en-US" dirty="0"/>
        </a:p>
      </dgm:t>
    </dgm:pt>
    <dgm:pt modelId="{994B9A1B-1EF6-B447-9AC1-F6D088BB2781}" type="parTrans" cxnId="{84D71567-9B9E-7246-B797-4506F3AC8597}">
      <dgm:prSet/>
      <dgm:spPr/>
      <dgm:t>
        <a:bodyPr/>
        <a:lstStyle/>
        <a:p>
          <a:endParaRPr lang="en-US"/>
        </a:p>
      </dgm:t>
    </dgm:pt>
    <dgm:pt modelId="{46D9EF31-D021-DF47-BC0E-B5FAD18B62A2}" type="sibTrans" cxnId="{84D71567-9B9E-7246-B797-4506F3AC8597}">
      <dgm:prSet/>
      <dgm:spPr/>
      <dgm:t>
        <a:bodyPr/>
        <a:lstStyle/>
        <a:p>
          <a:endParaRPr lang="en-US"/>
        </a:p>
      </dgm:t>
    </dgm:pt>
    <dgm:pt modelId="{768B15F0-3F86-3745-AEAB-0B06A59ED01E}">
      <dgm:prSet phldrT="[Text]"/>
      <dgm:spPr/>
      <dgm:t>
        <a:bodyPr/>
        <a:lstStyle/>
        <a:p>
          <a:r>
            <a:rPr lang="en-US" dirty="0" err="1" smtClean="0"/>
            <a:t>Adposition</a:t>
          </a:r>
          <a:endParaRPr lang="en-US" dirty="0"/>
        </a:p>
      </dgm:t>
    </dgm:pt>
    <dgm:pt modelId="{28E1925F-E1E0-D24D-9EA9-4D88C807DA5C}" type="parTrans" cxnId="{0BF20B4C-B896-6A4C-8862-9B0C305E5BF8}">
      <dgm:prSet/>
      <dgm:spPr/>
      <dgm:t>
        <a:bodyPr/>
        <a:lstStyle/>
        <a:p>
          <a:endParaRPr lang="en-US"/>
        </a:p>
      </dgm:t>
    </dgm:pt>
    <dgm:pt modelId="{0A8377D9-FBCE-D74D-9F4F-38ADEB5437BA}" type="sibTrans" cxnId="{0BF20B4C-B896-6A4C-8862-9B0C305E5BF8}">
      <dgm:prSet/>
      <dgm:spPr/>
      <dgm:t>
        <a:bodyPr/>
        <a:lstStyle/>
        <a:p>
          <a:endParaRPr lang="en-US"/>
        </a:p>
      </dgm:t>
    </dgm:pt>
    <dgm:pt modelId="{2494A435-AD04-4349-B4FC-5DB99027823D}">
      <dgm:prSet phldrT="[Text]"/>
      <dgm:spPr/>
      <dgm:t>
        <a:bodyPr/>
        <a:lstStyle/>
        <a:p>
          <a:r>
            <a:rPr lang="en-US" dirty="0" smtClean="0"/>
            <a:t>Adjective</a:t>
          </a:r>
          <a:endParaRPr lang="en-US" dirty="0"/>
        </a:p>
      </dgm:t>
    </dgm:pt>
    <dgm:pt modelId="{723A0233-3BAF-7049-ADF7-2C39B9D51224}" type="parTrans" cxnId="{E666A40F-DE57-2F47-A34C-9F2D6E32CFC8}">
      <dgm:prSet/>
      <dgm:spPr/>
      <dgm:t>
        <a:bodyPr/>
        <a:lstStyle/>
        <a:p>
          <a:endParaRPr lang="en-US"/>
        </a:p>
      </dgm:t>
    </dgm:pt>
    <dgm:pt modelId="{78DC182E-7A65-4041-A6DE-1ECC16CF707F}" type="sibTrans" cxnId="{E666A40F-DE57-2F47-A34C-9F2D6E32CFC8}">
      <dgm:prSet/>
      <dgm:spPr/>
      <dgm:t>
        <a:bodyPr/>
        <a:lstStyle/>
        <a:p>
          <a:endParaRPr lang="en-US"/>
        </a:p>
      </dgm:t>
    </dgm:pt>
    <dgm:pt modelId="{738DB20A-7772-414D-82AD-D3023785D352}">
      <dgm:prSet phldrT="[Text]"/>
      <dgm:spPr/>
      <dgm:t>
        <a:bodyPr/>
        <a:lstStyle/>
        <a:p>
          <a:r>
            <a:rPr lang="en-US" dirty="0" smtClean="0"/>
            <a:t>Determiner</a:t>
          </a:r>
          <a:endParaRPr lang="en-US" dirty="0"/>
        </a:p>
      </dgm:t>
    </dgm:pt>
    <dgm:pt modelId="{18A898EB-745E-BD48-B913-82B3D2C961F9}" type="parTrans" cxnId="{530B37A2-A7F1-0845-ABFD-A05938082236}">
      <dgm:prSet/>
      <dgm:spPr/>
      <dgm:t>
        <a:bodyPr/>
        <a:lstStyle/>
        <a:p>
          <a:endParaRPr lang="en-US"/>
        </a:p>
      </dgm:t>
    </dgm:pt>
    <dgm:pt modelId="{3D015942-8547-7949-BCBD-8249B93F5BD4}" type="sibTrans" cxnId="{530B37A2-A7F1-0845-ABFD-A05938082236}">
      <dgm:prSet/>
      <dgm:spPr/>
      <dgm:t>
        <a:bodyPr/>
        <a:lstStyle/>
        <a:p>
          <a:endParaRPr lang="en-US"/>
        </a:p>
      </dgm:t>
    </dgm:pt>
    <dgm:pt modelId="{737D9102-84BA-304A-B2EF-75EDE1B73DFF}" type="pres">
      <dgm:prSet presAssocID="{A7CD0AC7-41B5-984C-819F-DAD3C80F4860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709C4B3-C85C-E543-9FB1-04E50D59DA3B}" type="pres">
      <dgm:prSet presAssocID="{3CAB1601-E3FA-3344-A1AA-0075CBB1B5D7}" presName="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37DB10-FB16-0548-ABAD-D3F63036EFFA}" type="pres">
      <dgm:prSet presAssocID="{6F1535F7-43A7-FE4F-BA8E-461E723B1BE9}" presName="sibTrans" presStyleCnt="0"/>
      <dgm:spPr/>
    </dgm:pt>
    <dgm:pt modelId="{21469CA0-5E16-1749-A5B9-AA680806A883}" type="pres">
      <dgm:prSet presAssocID="{C8F145F9-7FF7-684C-9896-4BA6B1AC3944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82551A4-BDAF-7042-8AA5-1FAF18957385}" type="pres">
      <dgm:prSet presAssocID="{9C5CD945-3BA7-6447-BE44-7F4D0F942750}" presName="sibTrans" presStyleCnt="0"/>
      <dgm:spPr/>
    </dgm:pt>
    <dgm:pt modelId="{20FE36FF-72F1-B541-BD69-F7E41BE7936B}" type="pres">
      <dgm:prSet presAssocID="{2494A435-AD04-4349-B4FC-5DB99027823D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61338F-7F92-0449-AB0E-DB8947559EFB}" type="pres">
      <dgm:prSet presAssocID="{78DC182E-7A65-4041-A6DE-1ECC16CF707F}" presName="sibTrans" presStyleCnt="0"/>
      <dgm:spPr/>
    </dgm:pt>
    <dgm:pt modelId="{974E3E65-234C-F549-A59C-348BD243E4F2}" type="pres">
      <dgm:prSet presAssocID="{FAE17BB4-67C9-414B-9141-595057E32CD1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72FE26-EC79-154B-8ED0-CB6700F1D0F0}" type="pres">
      <dgm:prSet presAssocID="{AFED3172-E29B-A24B-AF0C-C8EB2A6DF31D}" presName="sibTrans" presStyleCnt="0"/>
      <dgm:spPr/>
    </dgm:pt>
    <dgm:pt modelId="{2BEFDE3F-285D-BF45-BED9-63AF3F8B3B9E}" type="pres">
      <dgm:prSet presAssocID="{50F621EC-3E40-294C-B02F-C943C123D866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F986DD4-83C3-C244-9A68-71D9E1A2DB70}" type="pres">
      <dgm:prSet presAssocID="{46D9EF31-D021-DF47-BC0E-B5FAD18B62A2}" presName="sibTrans" presStyleCnt="0"/>
      <dgm:spPr/>
    </dgm:pt>
    <dgm:pt modelId="{A9254AD8-C346-D04F-87AC-73315C84126B}" type="pres">
      <dgm:prSet presAssocID="{738DB20A-7772-414D-82AD-D3023785D352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E02F127-0F03-2E43-8588-7B48C8D9BDDD}" type="pres">
      <dgm:prSet presAssocID="{3D015942-8547-7949-BCBD-8249B93F5BD4}" presName="sibTrans" presStyleCnt="0"/>
      <dgm:spPr/>
    </dgm:pt>
    <dgm:pt modelId="{2B36D940-53E5-AE41-9AE0-58A95A4F7EE5}" type="pres">
      <dgm:prSet presAssocID="{768B15F0-3F86-3745-AEAB-0B06A59ED01E}" presName="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6DFE1CE-A257-B04D-92A0-18BEE09D074D}" srcId="{A7CD0AC7-41B5-984C-819F-DAD3C80F4860}" destId="{FAE17BB4-67C9-414B-9141-595057E32CD1}" srcOrd="3" destOrd="0" parTransId="{41B4D777-D1C1-9540-B5AE-250A86B3CB8F}" sibTransId="{AFED3172-E29B-A24B-AF0C-C8EB2A6DF31D}"/>
    <dgm:cxn modelId="{F724F255-F927-7C4B-B179-6F95ABBDDC98}" type="presOf" srcId="{2494A435-AD04-4349-B4FC-5DB99027823D}" destId="{20FE36FF-72F1-B541-BD69-F7E41BE7936B}" srcOrd="0" destOrd="0" presId="urn:microsoft.com/office/officeart/2005/8/layout/default"/>
    <dgm:cxn modelId="{91A16552-AFF0-7C43-9008-CD822A20B4A7}" type="presOf" srcId="{3CAB1601-E3FA-3344-A1AA-0075CBB1B5D7}" destId="{1709C4B3-C85C-E543-9FB1-04E50D59DA3B}" srcOrd="0" destOrd="0" presId="urn:microsoft.com/office/officeart/2005/8/layout/default"/>
    <dgm:cxn modelId="{8D632129-F726-F046-BBB2-AD806517C18C}" srcId="{A7CD0AC7-41B5-984C-819F-DAD3C80F4860}" destId="{3CAB1601-E3FA-3344-A1AA-0075CBB1B5D7}" srcOrd="0" destOrd="0" parTransId="{87078ECC-054B-A74A-9F70-5DB9FE8EBDB0}" sibTransId="{6F1535F7-43A7-FE4F-BA8E-461E723B1BE9}"/>
    <dgm:cxn modelId="{E731B891-BBA4-FC4A-B342-ADE00831BA4F}" type="presOf" srcId="{768B15F0-3F86-3745-AEAB-0B06A59ED01E}" destId="{2B36D940-53E5-AE41-9AE0-58A95A4F7EE5}" srcOrd="0" destOrd="0" presId="urn:microsoft.com/office/officeart/2005/8/layout/default"/>
    <dgm:cxn modelId="{E666A40F-DE57-2F47-A34C-9F2D6E32CFC8}" srcId="{A7CD0AC7-41B5-984C-819F-DAD3C80F4860}" destId="{2494A435-AD04-4349-B4FC-5DB99027823D}" srcOrd="2" destOrd="0" parTransId="{723A0233-3BAF-7049-ADF7-2C39B9D51224}" sibTransId="{78DC182E-7A65-4041-A6DE-1ECC16CF707F}"/>
    <dgm:cxn modelId="{8A2C6927-A48A-6347-ADD6-20273EF11A24}" srcId="{A7CD0AC7-41B5-984C-819F-DAD3C80F4860}" destId="{C8F145F9-7FF7-684C-9896-4BA6B1AC3944}" srcOrd="1" destOrd="0" parTransId="{CBD35128-1AA7-5F40-BE50-C75AC1663FAE}" sibTransId="{9C5CD945-3BA7-6447-BE44-7F4D0F942750}"/>
    <dgm:cxn modelId="{A07B0386-D123-0541-B2B5-C329C2568158}" type="presOf" srcId="{FAE17BB4-67C9-414B-9141-595057E32CD1}" destId="{974E3E65-234C-F549-A59C-348BD243E4F2}" srcOrd="0" destOrd="0" presId="urn:microsoft.com/office/officeart/2005/8/layout/default"/>
    <dgm:cxn modelId="{0BF20B4C-B896-6A4C-8862-9B0C305E5BF8}" srcId="{A7CD0AC7-41B5-984C-819F-DAD3C80F4860}" destId="{768B15F0-3F86-3745-AEAB-0B06A59ED01E}" srcOrd="6" destOrd="0" parTransId="{28E1925F-E1E0-D24D-9EA9-4D88C807DA5C}" sibTransId="{0A8377D9-FBCE-D74D-9F4F-38ADEB5437BA}"/>
    <dgm:cxn modelId="{09C122B0-1786-F44A-8448-9BC7664ABCF8}" type="presOf" srcId="{C8F145F9-7FF7-684C-9896-4BA6B1AC3944}" destId="{21469CA0-5E16-1749-A5B9-AA680806A883}" srcOrd="0" destOrd="0" presId="urn:microsoft.com/office/officeart/2005/8/layout/default"/>
    <dgm:cxn modelId="{530B37A2-A7F1-0845-ABFD-A05938082236}" srcId="{A7CD0AC7-41B5-984C-819F-DAD3C80F4860}" destId="{738DB20A-7772-414D-82AD-D3023785D352}" srcOrd="5" destOrd="0" parTransId="{18A898EB-745E-BD48-B913-82B3D2C961F9}" sibTransId="{3D015942-8547-7949-BCBD-8249B93F5BD4}"/>
    <dgm:cxn modelId="{84D71567-9B9E-7246-B797-4506F3AC8597}" srcId="{A7CD0AC7-41B5-984C-819F-DAD3C80F4860}" destId="{50F621EC-3E40-294C-B02F-C943C123D866}" srcOrd="4" destOrd="0" parTransId="{994B9A1B-1EF6-B447-9AC1-F6D088BB2781}" sibTransId="{46D9EF31-D021-DF47-BC0E-B5FAD18B62A2}"/>
    <dgm:cxn modelId="{0CEF24C3-BB16-8040-936C-9EE58078C615}" type="presOf" srcId="{738DB20A-7772-414D-82AD-D3023785D352}" destId="{A9254AD8-C346-D04F-87AC-73315C84126B}" srcOrd="0" destOrd="0" presId="urn:microsoft.com/office/officeart/2005/8/layout/default"/>
    <dgm:cxn modelId="{AC794BB1-ED63-204A-AEDE-221F6E14BEF1}" type="presOf" srcId="{A7CD0AC7-41B5-984C-819F-DAD3C80F4860}" destId="{737D9102-84BA-304A-B2EF-75EDE1B73DFF}" srcOrd="0" destOrd="0" presId="urn:microsoft.com/office/officeart/2005/8/layout/default"/>
    <dgm:cxn modelId="{A18F1DD5-3C3C-1341-9893-B89AD731E808}" type="presOf" srcId="{50F621EC-3E40-294C-B02F-C943C123D866}" destId="{2BEFDE3F-285D-BF45-BED9-63AF3F8B3B9E}" srcOrd="0" destOrd="0" presId="urn:microsoft.com/office/officeart/2005/8/layout/default"/>
    <dgm:cxn modelId="{6360CEB4-ED39-C64E-AADF-775880E8C2C6}" type="presParOf" srcId="{737D9102-84BA-304A-B2EF-75EDE1B73DFF}" destId="{1709C4B3-C85C-E543-9FB1-04E50D59DA3B}" srcOrd="0" destOrd="0" presId="urn:microsoft.com/office/officeart/2005/8/layout/default"/>
    <dgm:cxn modelId="{2F03ED5A-F86A-414F-A035-AF27AAC3FF55}" type="presParOf" srcId="{737D9102-84BA-304A-B2EF-75EDE1B73DFF}" destId="{8C37DB10-FB16-0548-ABAD-D3F63036EFFA}" srcOrd="1" destOrd="0" presId="urn:microsoft.com/office/officeart/2005/8/layout/default"/>
    <dgm:cxn modelId="{78F63961-89A5-AE4D-94F6-96F212DD91F2}" type="presParOf" srcId="{737D9102-84BA-304A-B2EF-75EDE1B73DFF}" destId="{21469CA0-5E16-1749-A5B9-AA680806A883}" srcOrd="2" destOrd="0" presId="urn:microsoft.com/office/officeart/2005/8/layout/default"/>
    <dgm:cxn modelId="{2BC1C636-BF5C-F74C-A9EA-C300C1BAC488}" type="presParOf" srcId="{737D9102-84BA-304A-B2EF-75EDE1B73DFF}" destId="{E82551A4-BDAF-7042-8AA5-1FAF18957385}" srcOrd="3" destOrd="0" presId="urn:microsoft.com/office/officeart/2005/8/layout/default"/>
    <dgm:cxn modelId="{6FAFD939-2953-8E4C-9789-F668FC6C4911}" type="presParOf" srcId="{737D9102-84BA-304A-B2EF-75EDE1B73DFF}" destId="{20FE36FF-72F1-B541-BD69-F7E41BE7936B}" srcOrd="4" destOrd="0" presId="urn:microsoft.com/office/officeart/2005/8/layout/default"/>
    <dgm:cxn modelId="{A1180FED-81F8-8049-BF63-AF9F8ACC8EE9}" type="presParOf" srcId="{737D9102-84BA-304A-B2EF-75EDE1B73DFF}" destId="{FB61338F-7F92-0449-AB0E-DB8947559EFB}" srcOrd="5" destOrd="0" presId="urn:microsoft.com/office/officeart/2005/8/layout/default"/>
    <dgm:cxn modelId="{58E92C04-7DE3-764A-AB7C-B43E3132F814}" type="presParOf" srcId="{737D9102-84BA-304A-B2EF-75EDE1B73DFF}" destId="{974E3E65-234C-F549-A59C-348BD243E4F2}" srcOrd="6" destOrd="0" presId="urn:microsoft.com/office/officeart/2005/8/layout/default"/>
    <dgm:cxn modelId="{FC171CC6-401D-5545-870D-FD67D596E37E}" type="presParOf" srcId="{737D9102-84BA-304A-B2EF-75EDE1B73DFF}" destId="{D072FE26-EC79-154B-8ED0-CB6700F1D0F0}" srcOrd="7" destOrd="0" presId="urn:microsoft.com/office/officeart/2005/8/layout/default"/>
    <dgm:cxn modelId="{1F1CC6CE-64F7-BF4F-9C93-A6120E747C6A}" type="presParOf" srcId="{737D9102-84BA-304A-B2EF-75EDE1B73DFF}" destId="{2BEFDE3F-285D-BF45-BED9-63AF3F8B3B9E}" srcOrd="8" destOrd="0" presId="urn:microsoft.com/office/officeart/2005/8/layout/default"/>
    <dgm:cxn modelId="{45A98781-BE79-EA4D-A94D-E23AB63F7E34}" type="presParOf" srcId="{737D9102-84BA-304A-B2EF-75EDE1B73DFF}" destId="{8F986DD4-83C3-C244-9A68-71D9E1A2DB70}" srcOrd="9" destOrd="0" presId="urn:microsoft.com/office/officeart/2005/8/layout/default"/>
    <dgm:cxn modelId="{C5747791-8611-0F40-9C37-21989275844B}" type="presParOf" srcId="{737D9102-84BA-304A-B2EF-75EDE1B73DFF}" destId="{A9254AD8-C346-D04F-87AC-73315C84126B}" srcOrd="10" destOrd="0" presId="urn:microsoft.com/office/officeart/2005/8/layout/default"/>
    <dgm:cxn modelId="{BD9A091A-3117-374B-904A-EFED60C133AF}" type="presParOf" srcId="{737D9102-84BA-304A-B2EF-75EDE1B73DFF}" destId="{4E02F127-0F03-2E43-8588-7B48C8D9BDDD}" srcOrd="11" destOrd="0" presId="urn:microsoft.com/office/officeart/2005/8/layout/default"/>
    <dgm:cxn modelId="{AAEB3712-BC0D-0A4A-A352-80F592F14E7F}" type="presParOf" srcId="{737D9102-84BA-304A-B2EF-75EDE1B73DFF}" destId="{2B36D940-53E5-AE41-9AE0-58A95A4F7EE5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E86D9257-A1DC-3245-838B-0B7C18DCE911}" type="doc">
      <dgm:prSet loTypeId="urn:microsoft.com/office/officeart/2005/8/layout/hierarchy6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76233BA-E250-AD4C-ADD3-D62191F1076B}">
      <dgm:prSet phldrT="[Text]"/>
      <dgm:spPr/>
      <dgm:t>
        <a:bodyPr/>
        <a:lstStyle/>
        <a:p>
          <a:r>
            <a:rPr lang="en-US" dirty="0" smtClean="0"/>
            <a:t>S</a:t>
          </a:r>
          <a:endParaRPr lang="en-US" dirty="0"/>
        </a:p>
      </dgm:t>
    </dgm:pt>
    <dgm:pt modelId="{39ACE012-80B3-F849-9F85-B88E0413D181}" type="parTrans" cxnId="{9BC3F1EE-2776-BA48-BA11-C4A01DFA3051}">
      <dgm:prSet/>
      <dgm:spPr/>
      <dgm:t>
        <a:bodyPr/>
        <a:lstStyle/>
        <a:p>
          <a:endParaRPr lang="en-US"/>
        </a:p>
      </dgm:t>
    </dgm:pt>
    <dgm:pt modelId="{5F9919DD-120A-534F-917A-6E181536E780}" type="sibTrans" cxnId="{9BC3F1EE-2776-BA48-BA11-C4A01DFA3051}">
      <dgm:prSet/>
      <dgm:spPr/>
      <dgm:t>
        <a:bodyPr/>
        <a:lstStyle/>
        <a:p>
          <a:endParaRPr lang="en-US"/>
        </a:p>
      </dgm:t>
    </dgm:pt>
    <dgm:pt modelId="{9233DE9E-1A24-FD4B-A545-B05B7597A7B6}">
      <dgm:prSet phldrT="[Text]"/>
      <dgm:spPr/>
      <dgm:t>
        <a:bodyPr/>
        <a:lstStyle/>
        <a:p>
          <a:r>
            <a:rPr lang="en-US" dirty="0" smtClean="0"/>
            <a:t>NP</a:t>
          </a:r>
          <a:endParaRPr lang="en-US" dirty="0"/>
        </a:p>
      </dgm:t>
    </dgm:pt>
    <dgm:pt modelId="{30F1DA97-0D5E-9D43-BA2F-FF555C44E484}" type="parTrans" cxnId="{91831F44-0069-144A-A109-E55DDB2A9E06}">
      <dgm:prSet/>
      <dgm:spPr/>
      <dgm:t>
        <a:bodyPr/>
        <a:lstStyle/>
        <a:p>
          <a:endParaRPr lang="en-US"/>
        </a:p>
      </dgm:t>
    </dgm:pt>
    <dgm:pt modelId="{42FE4072-B65B-ED44-8E8A-E4195B8F077C}" type="sibTrans" cxnId="{91831F44-0069-144A-A109-E55DDB2A9E06}">
      <dgm:prSet/>
      <dgm:spPr/>
      <dgm:t>
        <a:bodyPr/>
        <a:lstStyle/>
        <a:p>
          <a:endParaRPr lang="en-US"/>
        </a:p>
      </dgm:t>
    </dgm:pt>
    <dgm:pt modelId="{19E756BD-CBED-FF4A-B6E7-F4EE7B5ABA57}">
      <dgm:prSet phldrT="[Text]"/>
      <dgm:spPr/>
      <dgm:t>
        <a:bodyPr/>
        <a:lstStyle/>
        <a:p>
          <a:r>
            <a:rPr lang="en-US" dirty="0" smtClean="0"/>
            <a:t>VP</a:t>
          </a:r>
          <a:endParaRPr lang="en-US" dirty="0"/>
        </a:p>
      </dgm:t>
    </dgm:pt>
    <dgm:pt modelId="{CC01C536-53B6-EA4A-B699-F80C78284651}" type="parTrans" cxnId="{C50B8DF8-EC3F-F240-A9BC-886B74DF6E5D}">
      <dgm:prSet/>
      <dgm:spPr/>
      <dgm:t>
        <a:bodyPr/>
        <a:lstStyle/>
        <a:p>
          <a:endParaRPr lang="en-US"/>
        </a:p>
      </dgm:t>
    </dgm:pt>
    <dgm:pt modelId="{67813137-A54E-DB4B-A85B-A12B599FBBEB}" type="sibTrans" cxnId="{C50B8DF8-EC3F-F240-A9BC-886B74DF6E5D}">
      <dgm:prSet/>
      <dgm:spPr/>
      <dgm:t>
        <a:bodyPr/>
        <a:lstStyle/>
        <a:p>
          <a:endParaRPr lang="en-US"/>
        </a:p>
      </dgm:t>
    </dgm:pt>
    <dgm:pt modelId="{29F3DC6B-03F9-C041-8F78-BAB4217E7B5D}">
      <dgm:prSet phldrT="[Text]"/>
      <dgm:spPr/>
      <dgm:t>
        <a:bodyPr/>
        <a:lstStyle/>
        <a:p>
          <a:r>
            <a:rPr lang="en-US" dirty="0" smtClean="0"/>
            <a:t>V</a:t>
          </a:r>
          <a:endParaRPr lang="en-US" dirty="0"/>
        </a:p>
      </dgm:t>
    </dgm:pt>
    <dgm:pt modelId="{C49C81F5-E923-9E40-944C-93D563FE0B99}" type="parTrans" cxnId="{96781AB9-49AB-414B-AA1F-2959586C136A}">
      <dgm:prSet/>
      <dgm:spPr/>
      <dgm:t>
        <a:bodyPr/>
        <a:lstStyle/>
        <a:p>
          <a:endParaRPr lang="en-US"/>
        </a:p>
      </dgm:t>
    </dgm:pt>
    <dgm:pt modelId="{5986F32F-C488-7445-B3EE-39E11FABF670}" type="sibTrans" cxnId="{96781AB9-49AB-414B-AA1F-2959586C136A}">
      <dgm:prSet/>
      <dgm:spPr/>
      <dgm:t>
        <a:bodyPr/>
        <a:lstStyle/>
        <a:p>
          <a:endParaRPr lang="en-US"/>
        </a:p>
      </dgm:t>
    </dgm:pt>
    <dgm:pt modelId="{CAE5135A-5807-454C-8C7E-59193D6154D7}">
      <dgm:prSet phldrT="[Text]"/>
      <dgm:spPr/>
      <dgm:t>
        <a:bodyPr/>
        <a:lstStyle/>
        <a:p>
          <a:r>
            <a:rPr lang="en-US" dirty="0" smtClean="0"/>
            <a:t>I killed</a:t>
          </a:r>
          <a:r>
            <a:rPr lang="en-US" baseline="0" dirty="0" smtClean="0"/>
            <a:t> a mouse in my pajamas.</a:t>
          </a:r>
          <a:endParaRPr lang="en-US" dirty="0"/>
        </a:p>
      </dgm:t>
    </dgm:pt>
    <dgm:pt modelId="{856DFAE0-6401-B44F-89CA-1083ACE28B5E}" type="parTrans" cxnId="{A4C59C38-57A0-D948-A821-452326F61636}">
      <dgm:prSet/>
      <dgm:spPr/>
      <dgm:t>
        <a:bodyPr/>
        <a:lstStyle/>
        <a:p>
          <a:endParaRPr lang="en-US"/>
        </a:p>
      </dgm:t>
    </dgm:pt>
    <dgm:pt modelId="{D5A57856-C36E-AE45-A62C-FCB2996A4A00}" type="sibTrans" cxnId="{A4C59C38-57A0-D948-A821-452326F61636}">
      <dgm:prSet/>
      <dgm:spPr/>
      <dgm:t>
        <a:bodyPr/>
        <a:lstStyle/>
        <a:p>
          <a:endParaRPr lang="en-US"/>
        </a:p>
      </dgm:t>
    </dgm:pt>
    <dgm:pt modelId="{FACD0111-F574-AC48-8549-6DBC40C86C84}">
      <dgm:prSet phldrT="[Text]"/>
      <dgm:spPr/>
      <dgm:t>
        <a:bodyPr/>
        <a:lstStyle/>
        <a:p>
          <a:r>
            <a:rPr lang="en-US" dirty="0" smtClean="0"/>
            <a:t>(I) (killed a mouse in my pajamas)</a:t>
          </a:r>
          <a:endParaRPr lang="en-US" dirty="0"/>
        </a:p>
      </dgm:t>
    </dgm:pt>
    <dgm:pt modelId="{C1BE1964-DE5F-AC47-AA6B-9BB9E0A94C96}" type="parTrans" cxnId="{E3E606DE-C581-BB45-81AB-103A384E78E6}">
      <dgm:prSet/>
      <dgm:spPr/>
      <dgm:t>
        <a:bodyPr/>
        <a:lstStyle/>
        <a:p>
          <a:endParaRPr lang="en-US"/>
        </a:p>
      </dgm:t>
    </dgm:pt>
    <dgm:pt modelId="{4BC87851-8300-3043-A370-9541E07235D9}" type="sibTrans" cxnId="{E3E606DE-C581-BB45-81AB-103A384E78E6}">
      <dgm:prSet/>
      <dgm:spPr/>
      <dgm:t>
        <a:bodyPr/>
        <a:lstStyle/>
        <a:p>
          <a:endParaRPr lang="en-US"/>
        </a:p>
      </dgm:t>
    </dgm:pt>
    <dgm:pt modelId="{E2DF9A1E-F006-B44E-8341-4B0708191304}">
      <dgm:prSet phldrT="[Text]"/>
      <dgm:spPr/>
      <dgm:t>
        <a:bodyPr/>
        <a:lstStyle/>
        <a:p>
          <a:r>
            <a:rPr lang="en-US" dirty="0" smtClean="0"/>
            <a:t>(I) (killed a mouse) (in my pajamas)</a:t>
          </a:r>
          <a:endParaRPr lang="en-US" dirty="0"/>
        </a:p>
      </dgm:t>
    </dgm:pt>
    <dgm:pt modelId="{37E0AD8F-1F23-1642-8703-4E95899148CC}" type="sibTrans" cxnId="{AE27882A-C161-B34A-8407-87864AD4C75E}">
      <dgm:prSet/>
      <dgm:spPr/>
      <dgm:t>
        <a:bodyPr/>
        <a:lstStyle/>
        <a:p>
          <a:endParaRPr lang="en-US"/>
        </a:p>
      </dgm:t>
    </dgm:pt>
    <dgm:pt modelId="{E9A8C43B-24D4-2848-8A38-2D41B64ABC49}" type="parTrans" cxnId="{AE27882A-C161-B34A-8407-87864AD4C75E}">
      <dgm:prSet/>
      <dgm:spPr/>
      <dgm:t>
        <a:bodyPr/>
        <a:lstStyle/>
        <a:p>
          <a:endParaRPr lang="en-US"/>
        </a:p>
      </dgm:t>
    </dgm:pt>
    <dgm:pt modelId="{4AED9527-767B-2047-9790-330016E82EE3}">
      <dgm:prSet phldrT="[Text]"/>
      <dgm:spPr/>
      <dgm:t>
        <a:bodyPr/>
        <a:lstStyle/>
        <a:p>
          <a:r>
            <a:rPr lang="en-US" dirty="0" smtClean="0"/>
            <a:t>Noun</a:t>
          </a:r>
          <a:endParaRPr lang="en-US" dirty="0"/>
        </a:p>
      </dgm:t>
    </dgm:pt>
    <dgm:pt modelId="{40977136-E1F0-1E4A-8354-1D853F5C441B}" type="parTrans" cxnId="{782B9587-DFFE-5B4F-995E-1718EE2506A2}">
      <dgm:prSet/>
      <dgm:spPr/>
      <dgm:t>
        <a:bodyPr/>
        <a:lstStyle/>
        <a:p>
          <a:endParaRPr lang="en-US"/>
        </a:p>
      </dgm:t>
    </dgm:pt>
    <dgm:pt modelId="{29744C54-EC52-0742-8D84-92A03D6569F7}" type="sibTrans" cxnId="{782B9587-DFFE-5B4F-995E-1718EE2506A2}">
      <dgm:prSet/>
      <dgm:spPr/>
      <dgm:t>
        <a:bodyPr/>
        <a:lstStyle/>
        <a:p>
          <a:endParaRPr lang="en-US"/>
        </a:p>
      </dgm:t>
    </dgm:pt>
    <dgm:pt modelId="{5DA44CB0-E9FF-1B40-8EF8-70F92F6DF837}">
      <dgm:prSet phldrT="[Text]"/>
      <dgm:spPr/>
      <dgm:t>
        <a:bodyPr/>
        <a:lstStyle/>
        <a:p>
          <a:r>
            <a:rPr lang="en-US" dirty="0" smtClean="0"/>
            <a:t>NP</a:t>
          </a:r>
          <a:endParaRPr lang="en-US" dirty="0"/>
        </a:p>
      </dgm:t>
    </dgm:pt>
    <dgm:pt modelId="{786F59FD-8EE1-F34B-B389-E04142BF8601}" type="parTrans" cxnId="{0AA1B2A4-EEB5-FA48-9FBA-7DA75E779086}">
      <dgm:prSet/>
      <dgm:spPr/>
      <dgm:t>
        <a:bodyPr/>
        <a:lstStyle/>
        <a:p>
          <a:endParaRPr lang="en-US"/>
        </a:p>
      </dgm:t>
    </dgm:pt>
    <dgm:pt modelId="{62769222-E51B-9A49-8761-6C898D8EF654}" type="sibTrans" cxnId="{0AA1B2A4-EEB5-FA48-9FBA-7DA75E779086}">
      <dgm:prSet/>
      <dgm:spPr/>
      <dgm:t>
        <a:bodyPr/>
        <a:lstStyle/>
        <a:p>
          <a:endParaRPr lang="en-US"/>
        </a:p>
      </dgm:t>
    </dgm:pt>
    <dgm:pt modelId="{AE9D8DE7-93EA-CE44-8050-4B7E0C9BCD61}">
      <dgm:prSet phldrT="[Text]"/>
      <dgm:spPr/>
      <dgm:t>
        <a:bodyPr/>
        <a:lstStyle/>
        <a:p>
          <a:r>
            <a:rPr lang="en-US" dirty="0" smtClean="0"/>
            <a:t>Prep</a:t>
          </a:r>
          <a:endParaRPr lang="en-US" dirty="0"/>
        </a:p>
      </dgm:t>
    </dgm:pt>
    <dgm:pt modelId="{141CFD29-ED0C-A740-B831-DEF15EF07D16}" type="parTrans" cxnId="{A3798432-6680-704C-93A5-082A9DCC69E1}">
      <dgm:prSet/>
      <dgm:spPr/>
      <dgm:t>
        <a:bodyPr/>
        <a:lstStyle/>
        <a:p>
          <a:endParaRPr lang="en-US"/>
        </a:p>
      </dgm:t>
    </dgm:pt>
    <dgm:pt modelId="{EF517596-5E56-F240-887A-991AD0C21842}" type="sibTrans" cxnId="{A3798432-6680-704C-93A5-082A9DCC69E1}">
      <dgm:prSet/>
      <dgm:spPr/>
      <dgm:t>
        <a:bodyPr/>
        <a:lstStyle/>
        <a:p>
          <a:endParaRPr lang="en-US"/>
        </a:p>
      </dgm:t>
    </dgm:pt>
    <dgm:pt modelId="{5C1C7A29-421A-D749-AAFC-668CF05BB976}">
      <dgm:prSet phldrT="[Text]"/>
      <dgm:spPr/>
      <dgm:t>
        <a:bodyPr/>
        <a:lstStyle/>
        <a:p>
          <a:r>
            <a:rPr lang="en-US" dirty="0" smtClean="0"/>
            <a:t>NP</a:t>
          </a:r>
          <a:endParaRPr lang="en-US" dirty="0"/>
        </a:p>
      </dgm:t>
    </dgm:pt>
    <dgm:pt modelId="{30FB9C76-62B4-3E44-9CFE-E1B0F91310AF}" type="parTrans" cxnId="{E1C7A21A-C51D-E343-BA8F-2C9DC3A265EE}">
      <dgm:prSet/>
      <dgm:spPr/>
      <dgm:t>
        <a:bodyPr/>
        <a:lstStyle/>
        <a:p>
          <a:endParaRPr lang="en-US"/>
        </a:p>
      </dgm:t>
    </dgm:pt>
    <dgm:pt modelId="{467E7175-BAC9-C743-B8A3-1F8593E59678}" type="sibTrans" cxnId="{E1C7A21A-C51D-E343-BA8F-2C9DC3A265EE}">
      <dgm:prSet/>
      <dgm:spPr/>
      <dgm:t>
        <a:bodyPr/>
        <a:lstStyle/>
        <a:p>
          <a:endParaRPr lang="en-US"/>
        </a:p>
      </dgm:t>
    </dgm:pt>
    <dgm:pt modelId="{4194AF69-C4EC-7C4E-84FC-3A7D810E5E5B}">
      <dgm:prSet phldrT="[Text]"/>
      <dgm:spPr/>
      <dgm:t>
        <a:bodyPr/>
        <a:lstStyle/>
        <a:p>
          <a:pPr algn="l"/>
          <a:r>
            <a:rPr lang="en-US" dirty="0" smtClean="0"/>
            <a:t>(a)</a:t>
          </a:r>
          <a:r>
            <a:rPr lang="en-US" baseline="0" dirty="0" smtClean="0"/>
            <a:t> (mouse) (in) (my pajamas)</a:t>
          </a:r>
          <a:endParaRPr lang="en-US" dirty="0"/>
        </a:p>
      </dgm:t>
    </dgm:pt>
    <dgm:pt modelId="{9EBB31C7-742E-7D4F-8CE7-261034CCF4AC}" type="parTrans" cxnId="{BF95D1FD-A05F-3C45-9C2B-AD3E2A1C2338}">
      <dgm:prSet/>
      <dgm:spPr/>
      <dgm:t>
        <a:bodyPr/>
        <a:lstStyle/>
        <a:p>
          <a:endParaRPr lang="en-US"/>
        </a:p>
      </dgm:t>
    </dgm:pt>
    <dgm:pt modelId="{D7F1B654-C801-8641-93A1-6980EA1EB852}" type="sibTrans" cxnId="{BF95D1FD-A05F-3C45-9C2B-AD3E2A1C2338}">
      <dgm:prSet/>
      <dgm:spPr/>
      <dgm:t>
        <a:bodyPr/>
        <a:lstStyle/>
        <a:p>
          <a:endParaRPr lang="en-US"/>
        </a:p>
      </dgm:t>
    </dgm:pt>
    <dgm:pt modelId="{144BA5C5-2CC2-C641-8C66-15292257BE86}">
      <dgm:prSet phldrT="[Text]"/>
      <dgm:spPr/>
      <dgm:t>
        <a:bodyPr/>
        <a:lstStyle/>
        <a:p>
          <a:r>
            <a:rPr lang="en-US" dirty="0" smtClean="0"/>
            <a:t>Determiner</a:t>
          </a:r>
          <a:endParaRPr lang="en-US" dirty="0"/>
        </a:p>
      </dgm:t>
    </dgm:pt>
    <dgm:pt modelId="{5B8E15C8-ACD2-7B40-BA31-DADCC3A7404B}" type="parTrans" cxnId="{37ADA91E-5835-564C-85E5-AE412DCD5315}">
      <dgm:prSet/>
      <dgm:spPr/>
      <dgm:t>
        <a:bodyPr/>
        <a:lstStyle/>
        <a:p>
          <a:endParaRPr lang="en-US"/>
        </a:p>
      </dgm:t>
    </dgm:pt>
    <dgm:pt modelId="{4D43FA36-025D-5246-BDE2-FBF3E9BA44DB}" type="sibTrans" cxnId="{37ADA91E-5835-564C-85E5-AE412DCD5315}">
      <dgm:prSet/>
      <dgm:spPr/>
      <dgm:t>
        <a:bodyPr/>
        <a:lstStyle/>
        <a:p>
          <a:endParaRPr lang="en-US"/>
        </a:p>
      </dgm:t>
    </dgm:pt>
    <dgm:pt modelId="{08D7848C-194D-ED46-AA9A-251AF49E8860}">
      <dgm:prSet phldrT="[Text]"/>
      <dgm:spPr/>
      <dgm:t>
        <a:bodyPr/>
        <a:lstStyle/>
        <a:p>
          <a:r>
            <a:rPr lang="en-US" dirty="0" smtClean="0"/>
            <a:t>N</a:t>
          </a:r>
          <a:endParaRPr lang="en-US" dirty="0"/>
        </a:p>
      </dgm:t>
    </dgm:pt>
    <dgm:pt modelId="{E66F9821-0B81-B246-96B5-08F0D714C4E9}" type="parTrans" cxnId="{DDA9D87C-8FB1-E045-B443-E7FBC294CCD3}">
      <dgm:prSet/>
      <dgm:spPr/>
      <dgm:t>
        <a:bodyPr/>
        <a:lstStyle/>
        <a:p>
          <a:endParaRPr lang="en-US"/>
        </a:p>
      </dgm:t>
    </dgm:pt>
    <dgm:pt modelId="{68312A2C-B6CB-7D44-B351-5F6E962A304A}" type="sibTrans" cxnId="{DDA9D87C-8FB1-E045-B443-E7FBC294CCD3}">
      <dgm:prSet/>
      <dgm:spPr/>
      <dgm:t>
        <a:bodyPr/>
        <a:lstStyle/>
        <a:p>
          <a:endParaRPr lang="en-US"/>
        </a:p>
      </dgm:t>
    </dgm:pt>
    <dgm:pt modelId="{FCF94747-3B58-8749-8F5D-2EFF16329957}">
      <dgm:prSet phldrT="[Text]"/>
      <dgm:spPr/>
      <dgm:t>
        <a:bodyPr/>
        <a:lstStyle/>
        <a:p>
          <a:pPr algn="l"/>
          <a:r>
            <a:rPr lang="en-US" dirty="0" smtClean="0"/>
            <a:t>(my) (pajamas)</a:t>
          </a:r>
          <a:endParaRPr lang="en-US" dirty="0"/>
        </a:p>
      </dgm:t>
    </dgm:pt>
    <dgm:pt modelId="{C4DA0A3A-04A6-F54E-BE2D-0AF2FD0BD815}" type="parTrans" cxnId="{4D6CEE0E-E30B-C44F-86B8-AA01E533F110}">
      <dgm:prSet/>
      <dgm:spPr/>
      <dgm:t>
        <a:bodyPr/>
        <a:lstStyle/>
        <a:p>
          <a:endParaRPr lang="en-US"/>
        </a:p>
      </dgm:t>
    </dgm:pt>
    <dgm:pt modelId="{67CE4AC0-56EB-F342-B344-EB33B0C8C5A7}" type="sibTrans" cxnId="{4D6CEE0E-E30B-C44F-86B8-AA01E533F110}">
      <dgm:prSet/>
      <dgm:spPr/>
      <dgm:t>
        <a:bodyPr/>
        <a:lstStyle/>
        <a:p>
          <a:endParaRPr lang="en-US"/>
        </a:p>
      </dgm:t>
    </dgm:pt>
    <dgm:pt modelId="{69CFCDE1-808C-ED48-B355-BF9D2150261B}">
      <dgm:prSet phldrT="[Text]"/>
      <dgm:spPr/>
      <dgm:t>
        <a:bodyPr/>
        <a:lstStyle/>
        <a:p>
          <a:r>
            <a:rPr lang="en-US" dirty="0" smtClean="0"/>
            <a:t>PP</a:t>
          </a:r>
          <a:endParaRPr lang="en-US" dirty="0"/>
        </a:p>
      </dgm:t>
    </dgm:pt>
    <dgm:pt modelId="{2AED93A6-D356-644E-B438-C17876BFD38C}" type="parTrans" cxnId="{F6A81003-AC37-A548-BF90-77B5B2D26470}">
      <dgm:prSet/>
      <dgm:spPr/>
      <dgm:t>
        <a:bodyPr/>
        <a:lstStyle/>
        <a:p>
          <a:endParaRPr lang="en-US"/>
        </a:p>
      </dgm:t>
    </dgm:pt>
    <dgm:pt modelId="{C89247FF-7FA3-9549-B4E0-A4537E7ACEDB}" type="sibTrans" cxnId="{F6A81003-AC37-A548-BF90-77B5B2D26470}">
      <dgm:prSet/>
      <dgm:spPr/>
      <dgm:t>
        <a:bodyPr/>
        <a:lstStyle/>
        <a:p>
          <a:endParaRPr lang="en-US"/>
        </a:p>
      </dgm:t>
    </dgm:pt>
    <dgm:pt modelId="{FEC4B12A-9C89-0849-BCEC-30122A8D65F3}">
      <dgm:prSet phldrT="[Text]"/>
      <dgm:spPr/>
      <dgm:t>
        <a:bodyPr/>
        <a:lstStyle/>
        <a:p>
          <a:r>
            <a:rPr lang="en-US" dirty="0" err="1" smtClean="0"/>
            <a:t>Det</a:t>
          </a:r>
          <a:endParaRPr lang="en-US" dirty="0" smtClean="0"/>
        </a:p>
      </dgm:t>
    </dgm:pt>
    <dgm:pt modelId="{DC8C4BE9-ADF8-9241-8C8C-9A91AAD4BD2C}" type="parTrans" cxnId="{9A13B766-1642-ED4F-8B24-5D372CB4270D}">
      <dgm:prSet/>
      <dgm:spPr/>
      <dgm:t>
        <a:bodyPr/>
        <a:lstStyle/>
        <a:p>
          <a:endParaRPr lang="en-US"/>
        </a:p>
      </dgm:t>
    </dgm:pt>
    <dgm:pt modelId="{FAB17DBB-DF12-C840-A100-8F36A86B7F4C}" type="sibTrans" cxnId="{9A13B766-1642-ED4F-8B24-5D372CB4270D}">
      <dgm:prSet/>
      <dgm:spPr/>
      <dgm:t>
        <a:bodyPr/>
        <a:lstStyle/>
        <a:p>
          <a:endParaRPr lang="en-US"/>
        </a:p>
      </dgm:t>
    </dgm:pt>
    <dgm:pt modelId="{2B9E6CFA-56C7-9247-9141-BCF2FF3F6E35}">
      <dgm:prSet phldrT="[Text]"/>
      <dgm:spPr/>
      <dgm:t>
        <a:bodyPr/>
        <a:lstStyle/>
        <a:p>
          <a:r>
            <a:rPr lang="en-US" dirty="0" smtClean="0"/>
            <a:t>N</a:t>
          </a:r>
        </a:p>
      </dgm:t>
    </dgm:pt>
    <dgm:pt modelId="{C4601872-F0C3-8C40-9E11-FBC7378930BF}" type="parTrans" cxnId="{440EB402-2AA9-B34A-A1A1-FDD34456E94B}">
      <dgm:prSet/>
      <dgm:spPr/>
      <dgm:t>
        <a:bodyPr/>
        <a:lstStyle/>
        <a:p>
          <a:endParaRPr lang="en-US"/>
        </a:p>
      </dgm:t>
    </dgm:pt>
    <dgm:pt modelId="{0E1D0E0C-174E-AD4C-8726-710AECC51F0A}" type="sibTrans" cxnId="{440EB402-2AA9-B34A-A1A1-FDD34456E94B}">
      <dgm:prSet/>
      <dgm:spPr/>
      <dgm:t>
        <a:bodyPr/>
        <a:lstStyle/>
        <a:p>
          <a:endParaRPr lang="en-US"/>
        </a:p>
      </dgm:t>
    </dgm:pt>
    <dgm:pt modelId="{A542FD58-16A8-3E47-A879-EB0FDAF2ABA2}" type="pres">
      <dgm:prSet presAssocID="{E86D9257-A1DC-3245-838B-0B7C18DCE911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54FA7A9-AC06-A042-8596-F18542B75260}" type="pres">
      <dgm:prSet presAssocID="{E86D9257-A1DC-3245-838B-0B7C18DCE911}" presName="hierFlow" presStyleCnt="0"/>
      <dgm:spPr/>
    </dgm:pt>
    <dgm:pt modelId="{06D636A6-62FC-AF48-B1E1-37407796EC8E}" type="pres">
      <dgm:prSet presAssocID="{E86D9257-A1DC-3245-838B-0B7C18DCE911}" presName="firstBuf" presStyleCnt="0"/>
      <dgm:spPr/>
    </dgm:pt>
    <dgm:pt modelId="{2F4FACE9-2445-6248-B42F-16572BE3F241}" type="pres">
      <dgm:prSet presAssocID="{E86D9257-A1DC-3245-838B-0B7C18DCE911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A9A81E3E-7E46-4444-A45D-6B4866EE125C}" type="pres">
      <dgm:prSet presAssocID="{476233BA-E250-AD4C-ADD3-D62191F1076B}" presName="Name14" presStyleCnt="0"/>
      <dgm:spPr/>
    </dgm:pt>
    <dgm:pt modelId="{13B4D2C0-143B-E44D-A805-0BED439EF1DF}" type="pres">
      <dgm:prSet presAssocID="{476233BA-E250-AD4C-ADD3-D62191F1076B}" presName="level1Shap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66547B3-4CC6-7548-A3CC-A613F7B06080}" type="pres">
      <dgm:prSet presAssocID="{476233BA-E250-AD4C-ADD3-D62191F1076B}" presName="hierChild2" presStyleCnt="0"/>
      <dgm:spPr/>
    </dgm:pt>
    <dgm:pt modelId="{C3F21B1D-22BC-644A-A9B4-837AFFD9AE80}" type="pres">
      <dgm:prSet presAssocID="{30F1DA97-0D5E-9D43-BA2F-FF555C44E484}" presName="Name19" presStyleLbl="parChTrans1D2" presStyleIdx="0" presStyleCnt="2"/>
      <dgm:spPr/>
      <dgm:t>
        <a:bodyPr/>
        <a:lstStyle/>
        <a:p>
          <a:endParaRPr lang="en-US"/>
        </a:p>
      </dgm:t>
    </dgm:pt>
    <dgm:pt modelId="{BBD188ED-C944-3A4E-BE3B-DD249FFF43D9}" type="pres">
      <dgm:prSet presAssocID="{9233DE9E-1A24-FD4B-A545-B05B7597A7B6}" presName="Name21" presStyleCnt="0"/>
      <dgm:spPr/>
    </dgm:pt>
    <dgm:pt modelId="{24EA7176-A8C1-7A42-BCBB-3F05850AC611}" type="pres">
      <dgm:prSet presAssocID="{9233DE9E-1A24-FD4B-A545-B05B7597A7B6}" presName="level2Shape" presStyleLbl="node2" presStyleIdx="0" presStyleCnt="2"/>
      <dgm:spPr/>
      <dgm:t>
        <a:bodyPr/>
        <a:lstStyle/>
        <a:p>
          <a:endParaRPr lang="en-US"/>
        </a:p>
      </dgm:t>
    </dgm:pt>
    <dgm:pt modelId="{16860101-8A72-CC43-9D50-D41F7E1D358F}" type="pres">
      <dgm:prSet presAssocID="{9233DE9E-1A24-FD4B-A545-B05B7597A7B6}" presName="hierChild3" presStyleCnt="0"/>
      <dgm:spPr/>
    </dgm:pt>
    <dgm:pt modelId="{AA505ACC-4D93-5446-B661-FFD75FE0AD00}" type="pres">
      <dgm:prSet presAssocID="{40977136-E1F0-1E4A-8354-1D853F5C441B}" presName="Name19" presStyleLbl="parChTrans1D3" presStyleIdx="0" presStyleCnt="4"/>
      <dgm:spPr/>
      <dgm:t>
        <a:bodyPr/>
        <a:lstStyle/>
        <a:p>
          <a:endParaRPr lang="en-US"/>
        </a:p>
      </dgm:t>
    </dgm:pt>
    <dgm:pt modelId="{C015F5F1-DF09-1840-875D-699AEFA22DCE}" type="pres">
      <dgm:prSet presAssocID="{4AED9527-767B-2047-9790-330016E82EE3}" presName="Name21" presStyleCnt="0"/>
      <dgm:spPr/>
    </dgm:pt>
    <dgm:pt modelId="{6D511242-45C6-7B40-AE78-CC3D2ED62DD9}" type="pres">
      <dgm:prSet presAssocID="{4AED9527-767B-2047-9790-330016E82EE3}" presName="level2Shape" presStyleLbl="node3" presStyleIdx="0" presStyleCnt="4"/>
      <dgm:spPr/>
      <dgm:t>
        <a:bodyPr/>
        <a:lstStyle/>
        <a:p>
          <a:endParaRPr lang="en-US"/>
        </a:p>
      </dgm:t>
    </dgm:pt>
    <dgm:pt modelId="{FA04A727-6E6A-BF46-9E9E-4BBEC219A076}" type="pres">
      <dgm:prSet presAssocID="{4AED9527-767B-2047-9790-330016E82EE3}" presName="hierChild3" presStyleCnt="0"/>
      <dgm:spPr/>
    </dgm:pt>
    <dgm:pt modelId="{BB42B081-923C-BB4D-8209-85317E5EE9B2}" type="pres">
      <dgm:prSet presAssocID="{CC01C536-53B6-EA4A-B699-F80C78284651}" presName="Name19" presStyleLbl="parChTrans1D2" presStyleIdx="1" presStyleCnt="2"/>
      <dgm:spPr/>
      <dgm:t>
        <a:bodyPr/>
        <a:lstStyle/>
        <a:p>
          <a:endParaRPr lang="en-US"/>
        </a:p>
      </dgm:t>
    </dgm:pt>
    <dgm:pt modelId="{9A481FEB-B472-764D-B79F-F5FE24D33D8C}" type="pres">
      <dgm:prSet presAssocID="{19E756BD-CBED-FF4A-B6E7-F4EE7B5ABA57}" presName="Name21" presStyleCnt="0"/>
      <dgm:spPr/>
    </dgm:pt>
    <dgm:pt modelId="{A231D750-E2DA-5440-8FB6-CCDFD116ADBA}" type="pres">
      <dgm:prSet presAssocID="{19E756BD-CBED-FF4A-B6E7-F4EE7B5ABA57}" presName="level2Shape" presStyleLbl="node2" presStyleIdx="1" presStyleCnt="2"/>
      <dgm:spPr/>
      <dgm:t>
        <a:bodyPr/>
        <a:lstStyle/>
        <a:p>
          <a:endParaRPr lang="en-US"/>
        </a:p>
      </dgm:t>
    </dgm:pt>
    <dgm:pt modelId="{3D558F44-6424-8B40-B101-0961456D83DE}" type="pres">
      <dgm:prSet presAssocID="{19E756BD-CBED-FF4A-B6E7-F4EE7B5ABA57}" presName="hierChild3" presStyleCnt="0"/>
      <dgm:spPr/>
    </dgm:pt>
    <dgm:pt modelId="{AEB130C0-DDD5-7344-823E-584236DC4587}" type="pres">
      <dgm:prSet presAssocID="{C49C81F5-E923-9E40-944C-93D563FE0B99}" presName="Name19" presStyleLbl="parChTrans1D3" presStyleIdx="1" presStyleCnt="4"/>
      <dgm:spPr/>
      <dgm:t>
        <a:bodyPr/>
        <a:lstStyle/>
        <a:p>
          <a:endParaRPr lang="en-US"/>
        </a:p>
      </dgm:t>
    </dgm:pt>
    <dgm:pt modelId="{DE057B1A-4CC7-4547-AB05-29ADA85C6F22}" type="pres">
      <dgm:prSet presAssocID="{29F3DC6B-03F9-C041-8F78-BAB4217E7B5D}" presName="Name21" presStyleCnt="0"/>
      <dgm:spPr/>
    </dgm:pt>
    <dgm:pt modelId="{98B6F7AA-BB8D-C148-86D9-76EC5BCA41A2}" type="pres">
      <dgm:prSet presAssocID="{29F3DC6B-03F9-C041-8F78-BAB4217E7B5D}" presName="level2Shape" presStyleLbl="node3" presStyleIdx="1" presStyleCnt="4"/>
      <dgm:spPr/>
      <dgm:t>
        <a:bodyPr/>
        <a:lstStyle/>
        <a:p>
          <a:endParaRPr lang="en-US"/>
        </a:p>
      </dgm:t>
    </dgm:pt>
    <dgm:pt modelId="{FCE6979D-A4CF-894D-A4E0-17A6205DBA2F}" type="pres">
      <dgm:prSet presAssocID="{29F3DC6B-03F9-C041-8F78-BAB4217E7B5D}" presName="hierChild3" presStyleCnt="0"/>
      <dgm:spPr/>
    </dgm:pt>
    <dgm:pt modelId="{1AA4550D-0D3E-B347-A032-39031651E8D0}" type="pres">
      <dgm:prSet presAssocID="{786F59FD-8EE1-F34B-B389-E04142BF8601}" presName="Name19" presStyleLbl="parChTrans1D3" presStyleIdx="2" presStyleCnt="4"/>
      <dgm:spPr/>
      <dgm:t>
        <a:bodyPr/>
        <a:lstStyle/>
        <a:p>
          <a:endParaRPr lang="en-US"/>
        </a:p>
      </dgm:t>
    </dgm:pt>
    <dgm:pt modelId="{941D0711-CC14-1B4B-86BB-0B8B8B2D0D6F}" type="pres">
      <dgm:prSet presAssocID="{5DA44CB0-E9FF-1B40-8EF8-70F92F6DF837}" presName="Name21" presStyleCnt="0"/>
      <dgm:spPr/>
    </dgm:pt>
    <dgm:pt modelId="{3100D0B3-1A6C-174A-B87E-E736BC16C300}" type="pres">
      <dgm:prSet presAssocID="{5DA44CB0-E9FF-1B40-8EF8-70F92F6DF837}" presName="level2Shape" presStyleLbl="node3" presStyleIdx="2" presStyleCnt="4"/>
      <dgm:spPr/>
      <dgm:t>
        <a:bodyPr/>
        <a:lstStyle/>
        <a:p>
          <a:endParaRPr lang="en-US"/>
        </a:p>
      </dgm:t>
    </dgm:pt>
    <dgm:pt modelId="{B9637CE9-11F6-B349-A567-5AC1900AE51F}" type="pres">
      <dgm:prSet presAssocID="{5DA44CB0-E9FF-1B40-8EF8-70F92F6DF837}" presName="hierChild3" presStyleCnt="0"/>
      <dgm:spPr/>
    </dgm:pt>
    <dgm:pt modelId="{DE0096ED-A2F2-A747-8D9C-CFBA4A0C4F4F}" type="pres">
      <dgm:prSet presAssocID="{DC8C4BE9-ADF8-9241-8C8C-9A91AAD4BD2C}" presName="Name19" presStyleLbl="parChTrans1D4" presStyleIdx="0" presStyleCnt="6"/>
      <dgm:spPr/>
      <dgm:t>
        <a:bodyPr/>
        <a:lstStyle/>
        <a:p>
          <a:endParaRPr lang="en-US"/>
        </a:p>
      </dgm:t>
    </dgm:pt>
    <dgm:pt modelId="{37E8077A-9749-F541-995B-CD7571BEC8B9}" type="pres">
      <dgm:prSet presAssocID="{FEC4B12A-9C89-0849-BCEC-30122A8D65F3}" presName="Name21" presStyleCnt="0"/>
      <dgm:spPr/>
    </dgm:pt>
    <dgm:pt modelId="{66A607E7-67C6-D144-A909-BBB24DCD6940}" type="pres">
      <dgm:prSet presAssocID="{FEC4B12A-9C89-0849-BCEC-30122A8D65F3}" presName="level2Shape" presStyleLbl="node4" presStyleIdx="0" presStyleCnt="6"/>
      <dgm:spPr/>
      <dgm:t>
        <a:bodyPr/>
        <a:lstStyle/>
        <a:p>
          <a:endParaRPr lang="en-US"/>
        </a:p>
      </dgm:t>
    </dgm:pt>
    <dgm:pt modelId="{01DF6FAA-030D-2141-A47B-26F438F6EF94}" type="pres">
      <dgm:prSet presAssocID="{FEC4B12A-9C89-0849-BCEC-30122A8D65F3}" presName="hierChild3" presStyleCnt="0"/>
      <dgm:spPr/>
    </dgm:pt>
    <dgm:pt modelId="{5BF575C4-A90E-5D4E-90A3-B2C9413D1C45}" type="pres">
      <dgm:prSet presAssocID="{C4601872-F0C3-8C40-9E11-FBC7378930BF}" presName="Name19" presStyleLbl="parChTrans1D4" presStyleIdx="1" presStyleCnt="6"/>
      <dgm:spPr/>
      <dgm:t>
        <a:bodyPr/>
        <a:lstStyle/>
        <a:p>
          <a:endParaRPr lang="en-US"/>
        </a:p>
      </dgm:t>
    </dgm:pt>
    <dgm:pt modelId="{CDD92D43-5EEB-644C-A198-F9292A0A9F42}" type="pres">
      <dgm:prSet presAssocID="{2B9E6CFA-56C7-9247-9141-BCF2FF3F6E35}" presName="Name21" presStyleCnt="0"/>
      <dgm:spPr/>
    </dgm:pt>
    <dgm:pt modelId="{3E759789-B8CD-F643-A61B-278752AF7CDA}" type="pres">
      <dgm:prSet presAssocID="{2B9E6CFA-56C7-9247-9141-BCF2FF3F6E35}" presName="level2Shape" presStyleLbl="node4" presStyleIdx="1" presStyleCnt="6"/>
      <dgm:spPr/>
      <dgm:t>
        <a:bodyPr/>
        <a:lstStyle/>
        <a:p>
          <a:endParaRPr lang="en-US"/>
        </a:p>
      </dgm:t>
    </dgm:pt>
    <dgm:pt modelId="{DF8808AE-FDC0-1C4F-BF2C-305C39D0972C}" type="pres">
      <dgm:prSet presAssocID="{2B9E6CFA-56C7-9247-9141-BCF2FF3F6E35}" presName="hierChild3" presStyleCnt="0"/>
      <dgm:spPr/>
    </dgm:pt>
    <dgm:pt modelId="{BDDA02E4-A625-754A-A100-688B1F97BC90}" type="pres">
      <dgm:prSet presAssocID="{2AED93A6-D356-644E-B438-C17876BFD38C}" presName="Name19" presStyleLbl="parChTrans1D3" presStyleIdx="3" presStyleCnt="4"/>
      <dgm:spPr/>
      <dgm:t>
        <a:bodyPr/>
        <a:lstStyle/>
        <a:p>
          <a:endParaRPr lang="en-US"/>
        </a:p>
      </dgm:t>
    </dgm:pt>
    <dgm:pt modelId="{7EE74E5F-47FD-A240-B28D-163BE74E478E}" type="pres">
      <dgm:prSet presAssocID="{69CFCDE1-808C-ED48-B355-BF9D2150261B}" presName="Name21" presStyleCnt="0"/>
      <dgm:spPr/>
    </dgm:pt>
    <dgm:pt modelId="{C044A1C5-973C-7749-A6FE-068E87F740CF}" type="pres">
      <dgm:prSet presAssocID="{69CFCDE1-808C-ED48-B355-BF9D2150261B}" presName="level2Shape" presStyleLbl="node3" presStyleIdx="3" presStyleCnt="4"/>
      <dgm:spPr/>
      <dgm:t>
        <a:bodyPr/>
        <a:lstStyle/>
        <a:p>
          <a:endParaRPr lang="en-US"/>
        </a:p>
      </dgm:t>
    </dgm:pt>
    <dgm:pt modelId="{8C70F97E-431D-A446-808B-E9A7CCA6081F}" type="pres">
      <dgm:prSet presAssocID="{69CFCDE1-808C-ED48-B355-BF9D2150261B}" presName="hierChild3" presStyleCnt="0"/>
      <dgm:spPr/>
    </dgm:pt>
    <dgm:pt modelId="{0AE6D2A3-0679-284B-858B-9A6A0E5D49E0}" type="pres">
      <dgm:prSet presAssocID="{141CFD29-ED0C-A740-B831-DEF15EF07D16}" presName="Name19" presStyleLbl="parChTrans1D4" presStyleIdx="2" presStyleCnt="6"/>
      <dgm:spPr/>
      <dgm:t>
        <a:bodyPr/>
        <a:lstStyle/>
        <a:p>
          <a:endParaRPr lang="en-US"/>
        </a:p>
      </dgm:t>
    </dgm:pt>
    <dgm:pt modelId="{E62B73D6-C8FF-2944-B717-0F725B56EBEB}" type="pres">
      <dgm:prSet presAssocID="{AE9D8DE7-93EA-CE44-8050-4B7E0C9BCD61}" presName="Name21" presStyleCnt="0"/>
      <dgm:spPr/>
    </dgm:pt>
    <dgm:pt modelId="{111AC3B9-F0B3-E440-B726-EDD0BACD0088}" type="pres">
      <dgm:prSet presAssocID="{AE9D8DE7-93EA-CE44-8050-4B7E0C9BCD61}" presName="level2Shape" presStyleLbl="node4" presStyleIdx="2" presStyleCnt="6"/>
      <dgm:spPr/>
      <dgm:t>
        <a:bodyPr/>
        <a:lstStyle/>
        <a:p>
          <a:endParaRPr lang="en-US"/>
        </a:p>
      </dgm:t>
    </dgm:pt>
    <dgm:pt modelId="{DFB35FA3-0546-F143-9DAD-B204783EE209}" type="pres">
      <dgm:prSet presAssocID="{AE9D8DE7-93EA-CE44-8050-4B7E0C9BCD61}" presName="hierChild3" presStyleCnt="0"/>
      <dgm:spPr/>
    </dgm:pt>
    <dgm:pt modelId="{580DFE7A-2C79-4D46-A7F2-425ACE06E1C7}" type="pres">
      <dgm:prSet presAssocID="{30FB9C76-62B4-3E44-9CFE-E1B0F91310AF}" presName="Name19" presStyleLbl="parChTrans1D4" presStyleIdx="3" presStyleCnt="6"/>
      <dgm:spPr/>
      <dgm:t>
        <a:bodyPr/>
        <a:lstStyle/>
        <a:p>
          <a:endParaRPr lang="en-US"/>
        </a:p>
      </dgm:t>
    </dgm:pt>
    <dgm:pt modelId="{8A8FABF9-F9E6-CF4A-8FDE-C3F8AA1733F2}" type="pres">
      <dgm:prSet presAssocID="{5C1C7A29-421A-D749-AAFC-668CF05BB976}" presName="Name21" presStyleCnt="0"/>
      <dgm:spPr/>
    </dgm:pt>
    <dgm:pt modelId="{0BDE1F53-04D2-F84E-B1CF-07A06E1CBB29}" type="pres">
      <dgm:prSet presAssocID="{5C1C7A29-421A-D749-AAFC-668CF05BB976}" presName="level2Shape" presStyleLbl="node4" presStyleIdx="3" presStyleCnt="6"/>
      <dgm:spPr/>
      <dgm:t>
        <a:bodyPr/>
        <a:lstStyle/>
        <a:p>
          <a:endParaRPr lang="en-US"/>
        </a:p>
      </dgm:t>
    </dgm:pt>
    <dgm:pt modelId="{D65A0145-6DAA-A745-A6D6-A97991BA6FE3}" type="pres">
      <dgm:prSet presAssocID="{5C1C7A29-421A-D749-AAFC-668CF05BB976}" presName="hierChild3" presStyleCnt="0"/>
      <dgm:spPr/>
    </dgm:pt>
    <dgm:pt modelId="{37BABF7A-91F3-C546-B326-A499CCDFBA8B}" type="pres">
      <dgm:prSet presAssocID="{5B8E15C8-ACD2-7B40-BA31-DADCC3A7404B}" presName="Name19" presStyleLbl="parChTrans1D4" presStyleIdx="4" presStyleCnt="6"/>
      <dgm:spPr/>
      <dgm:t>
        <a:bodyPr/>
        <a:lstStyle/>
        <a:p>
          <a:endParaRPr lang="en-US"/>
        </a:p>
      </dgm:t>
    </dgm:pt>
    <dgm:pt modelId="{4DC53396-BBD3-CC4F-A41D-0F984863FACA}" type="pres">
      <dgm:prSet presAssocID="{144BA5C5-2CC2-C641-8C66-15292257BE86}" presName="Name21" presStyleCnt="0"/>
      <dgm:spPr/>
    </dgm:pt>
    <dgm:pt modelId="{0F31910E-8DB4-DA42-B7E9-F7CF577CBF8C}" type="pres">
      <dgm:prSet presAssocID="{144BA5C5-2CC2-C641-8C66-15292257BE86}" presName="level2Shape" presStyleLbl="node4" presStyleIdx="4" presStyleCnt="6"/>
      <dgm:spPr/>
      <dgm:t>
        <a:bodyPr/>
        <a:lstStyle/>
        <a:p>
          <a:endParaRPr lang="en-US"/>
        </a:p>
      </dgm:t>
    </dgm:pt>
    <dgm:pt modelId="{F79F7D7B-8CDF-F949-9550-2BFFD91AA6BF}" type="pres">
      <dgm:prSet presAssocID="{144BA5C5-2CC2-C641-8C66-15292257BE86}" presName="hierChild3" presStyleCnt="0"/>
      <dgm:spPr/>
    </dgm:pt>
    <dgm:pt modelId="{A2EA7DA1-3484-584C-8E17-3BC9C6069293}" type="pres">
      <dgm:prSet presAssocID="{E66F9821-0B81-B246-96B5-08F0D714C4E9}" presName="Name19" presStyleLbl="parChTrans1D4" presStyleIdx="5" presStyleCnt="6"/>
      <dgm:spPr/>
      <dgm:t>
        <a:bodyPr/>
        <a:lstStyle/>
        <a:p>
          <a:endParaRPr lang="en-US"/>
        </a:p>
      </dgm:t>
    </dgm:pt>
    <dgm:pt modelId="{BB6F0880-7B72-CE41-BF8D-A09446BA90F7}" type="pres">
      <dgm:prSet presAssocID="{08D7848C-194D-ED46-AA9A-251AF49E8860}" presName="Name21" presStyleCnt="0"/>
      <dgm:spPr/>
    </dgm:pt>
    <dgm:pt modelId="{4C690B2A-0E92-084A-AF5D-F772D13ED93D}" type="pres">
      <dgm:prSet presAssocID="{08D7848C-194D-ED46-AA9A-251AF49E8860}" presName="level2Shape" presStyleLbl="node4" presStyleIdx="5" presStyleCnt="6"/>
      <dgm:spPr/>
      <dgm:t>
        <a:bodyPr/>
        <a:lstStyle/>
        <a:p>
          <a:endParaRPr lang="en-US"/>
        </a:p>
      </dgm:t>
    </dgm:pt>
    <dgm:pt modelId="{0E82C757-E0CC-4A40-832C-5CFF130CF188}" type="pres">
      <dgm:prSet presAssocID="{08D7848C-194D-ED46-AA9A-251AF49E8860}" presName="hierChild3" presStyleCnt="0"/>
      <dgm:spPr/>
    </dgm:pt>
    <dgm:pt modelId="{C255C96B-47E8-3C4C-9089-2D327C5F58BE}" type="pres">
      <dgm:prSet presAssocID="{E86D9257-A1DC-3245-838B-0B7C18DCE911}" presName="bgShapesFlow" presStyleCnt="0"/>
      <dgm:spPr/>
    </dgm:pt>
    <dgm:pt modelId="{07962D3F-EBA7-6A45-9DFF-1529AF4857C9}" type="pres">
      <dgm:prSet presAssocID="{CAE5135A-5807-454C-8C7E-59193D6154D7}" presName="rectComp" presStyleCnt="0"/>
      <dgm:spPr/>
    </dgm:pt>
    <dgm:pt modelId="{55885370-CA1B-E241-A1E2-3EF0F883562D}" type="pres">
      <dgm:prSet presAssocID="{CAE5135A-5807-454C-8C7E-59193D6154D7}" presName="bgRect" presStyleLbl="bgShp" presStyleIdx="0" presStyleCnt="5"/>
      <dgm:spPr/>
      <dgm:t>
        <a:bodyPr/>
        <a:lstStyle/>
        <a:p>
          <a:endParaRPr lang="en-US"/>
        </a:p>
      </dgm:t>
    </dgm:pt>
    <dgm:pt modelId="{B685C599-C5C7-F946-B021-3DA061BEB014}" type="pres">
      <dgm:prSet presAssocID="{CAE5135A-5807-454C-8C7E-59193D6154D7}" presName="bgRectTx" presStyleLbl="bgShp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4B361C-146E-864B-8E09-15EBC71D9D8C}" type="pres">
      <dgm:prSet presAssocID="{CAE5135A-5807-454C-8C7E-59193D6154D7}" presName="spComp" presStyleCnt="0"/>
      <dgm:spPr/>
    </dgm:pt>
    <dgm:pt modelId="{F7A777FF-2672-5F48-A2D0-13334EA774E0}" type="pres">
      <dgm:prSet presAssocID="{CAE5135A-5807-454C-8C7E-59193D6154D7}" presName="vSp" presStyleCnt="0"/>
      <dgm:spPr/>
    </dgm:pt>
    <dgm:pt modelId="{AC72EF03-50E9-5147-82F2-A01B6C8FFFDD}" type="pres">
      <dgm:prSet presAssocID="{FACD0111-F574-AC48-8549-6DBC40C86C84}" presName="rectComp" presStyleCnt="0"/>
      <dgm:spPr/>
    </dgm:pt>
    <dgm:pt modelId="{BD5200FB-E8FB-EF40-9EC6-B49963CBB825}" type="pres">
      <dgm:prSet presAssocID="{FACD0111-F574-AC48-8549-6DBC40C86C84}" presName="bgRect" presStyleLbl="bgShp" presStyleIdx="1" presStyleCnt="5"/>
      <dgm:spPr/>
      <dgm:t>
        <a:bodyPr/>
        <a:lstStyle/>
        <a:p>
          <a:endParaRPr lang="en-US"/>
        </a:p>
      </dgm:t>
    </dgm:pt>
    <dgm:pt modelId="{5A21071B-CE82-CF41-95C1-FFAFE2FC4D2A}" type="pres">
      <dgm:prSet presAssocID="{FACD0111-F574-AC48-8549-6DBC40C86C84}" presName="bgRectTx" presStyleLbl="bgShp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C2A607-989D-3D4E-807A-647041FDACA3}" type="pres">
      <dgm:prSet presAssocID="{FACD0111-F574-AC48-8549-6DBC40C86C84}" presName="spComp" presStyleCnt="0"/>
      <dgm:spPr/>
    </dgm:pt>
    <dgm:pt modelId="{B5235BCB-B826-C541-A5FE-1EA5C6DC8367}" type="pres">
      <dgm:prSet presAssocID="{FACD0111-F574-AC48-8549-6DBC40C86C84}" presName="vSp" presStyleCnt="0"/>
      <dgm:spPr/>
    </dgm:pt>
    <dgm:pt modelId="{D797F44E-3959-0841-83E3-E23A6402FE37}" type="pres">
      <dgm:prSet presAssocID="{E2DF9A1E-F006-B44E-8341-4B0708191304}" presName="rectComp" presStyleCnt="0"/>
      <dgm:spPr/>
    </dgm:pt>
    <dgm:pt modelId="{B03931E8-069C-174D-834B-1CFDA0B3A0C0}" type="pres">
      <dgm:prSet presAssocID="{E2DF9A1E-F006-B44E-8341-4B0708191304}" presName="bgRect" presStyleLbl="bgShp" presStyleIdx="2" presStyleCnt="5"/>
      <dgm:spPr/>
      <dgm:t>
        <a:bodyPr/>
        <a:lstStyle/>
        <a:p>
          <a:endParaRPr lang="en-US"/>
        </a:p>
      </dgm:t>
    </dgm:pt>
    <dgm:pt modelId="{2C009CF3-DC36-4543-9C38-11ACDBFDD9BA}" type="pres">
      <dgm:prSet presAssocID="{E2DF9A1E-F006-B44E-8341-4B0708191304}" presName="bgRectTx" presStyleLbl="bgShp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99963BC-3B97-6141-9435-77A2527B50F1}" type="pres">
      <dgm:prSet presAssocID="{E2DF9A1E-F006-B44E-8341-4B0708191304}" presName="spComp" presStyleCnt="0"/>
      <dgm:spPr/>
    </dgm:pt>
    <dgm:pt modelId="{EC3AC86D-5615-5B47-89A7-C9D1DFDB6473}" type="pres">
      <dgm:prSet presAssocID="{E2DF9A1E-F006-B44E-8341-4B0708191304}" presName="vSp" presStyleCnt="0"/>
      <dgm:spPr/>
    </dgm:pt>
    <dgm:pt modelId="{DD09E552-3A13-2C48-8003-1DBBE51A1E02}" type="pres">
      <dgm:prSet presAssocID="{4194AF69-C4EC-7C4E-84FC-3A7D810E5E5B}" presName="rectComp" presStyleCnt="0"/>
      <dgm:spPr/>
    </dgm:pt>
    <dgm:pt modelId="{7BCB15EA-55B2-5746-AA9A-E617AFE8AE94}" type="pres">
      <dgm:prSet presAssocID="{4194AF69-C4EC-7C4E-84FC-3A7D810E5E5B}" presName="bgRect" presStyleLbl="bgShp" presStyleIdx="3" presStyleCnt="5"/>
      <dgm:spPr/>
      <dgm:t>
        <a:bodyPr/>
        <a:lstStyle/>
        <a:p>
          <a:endParaRPr lang="en-US"/>
        </a:p>
      </dgm:t>
    </dgm:pt>
    <dgm:pt modelId="{026D56CB-A372-FE40-A6FF-AA2265763C76}" type="pres">
      <dgm:prSet presAssocID="{4194AF69-C4EC-7C4E-84FC-3A7D810E5E5B}" presName="bgRectTx" presStyleLbl="bgShp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D52C26-4EBD-8A44-A4FD-12AA7EDD589A}" type="pres">
      <dgm:prSet presAssocID="{4194AF69-C4EC-7C4E-84FC-3A7D810E5E5B}" presName="spComp" presStyleCnt="0"/>
      <dgm:spPr/>
    </dgm:pt>
    <dgm:pt modelId="{CF3B7713-AD52-FB4A-ACAD-C268BBC64D7D}" type="pres">
      <dgm:prSet presAssocID="{4194AF69-C4EC-7C4E-84FC-3A7D810E5E5B}" presName="vSp" presStyleCnt="0"/>
      <dgm:spPr/>
    </dgm:pt>
    <dgm:pt modelId="{5A382F64-A549-C743-86CF-C2B772ED65E4}" type="pres">
      <dgm:prSet presAssocID="{FCF94747-3B58-8749-8F5D-2EFF16329957}" presName="rectComp" presStyleCnt="0"/>
      <dgm:spPr/>
    </dgm:pt>
    <dgm:pt modelId="{C047CC92-C516-B64E-9174-B096A1BFEF06}" type="pres">
      <dgm:prSet presAssocID="{FCF94747-3B58-8749-8F5D-2EFF16329957}" presName="bgRect" presStyleLbl="bgShp" presStyleIdx="4" presStyleCnt="5"/>
      <dgm:spPr/>
      <dgm:t>
        <a:bodyPr/>
        <a:lstStyle/>
        <a:p>
          <a:endParaRPr lang="en-US"/>
        </a:p>
      </dgm:t>
    </dgm:pt>
    <dgm:pt modelId="{AC1629FD-FC34-0647-9CFE-8D53ECD2E656}" type="pres">
      <dgm:prSet presAssocID="{FCF94747-3B58-8749-8F5D-2EFF16329957}" presName="bgRectTx" presStyleLbl="bgShp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9BE4B56-BB4D-6843-A8F4-AF239389EF11}" type="presOf" srcId="{2B9E6CFA-56C7-9247-9141-BCF2FF3F6E35}" destId="{3E759789-B8CD-F643-A61B-278752AF7CDA}" srcOrd="0" destOrd="0" presId="urn:microsoft.com/office/officeart/2005/8/layout/hierarchy6"/>
    <dgm:cxn modelId="{91CDDA0B-7EC9-F842-BFDB-BFA0CDCD232F}" type="presOf" srcId="{AE9D8DE7-93EA-CE44-8050-4B7E0C9BCD61}" destId="{111AC3B9-F0B3-E440-B726-EDD0BACD0088}" srcOrd="0" destOrd="0" presId="urn:microsoft.com/office/officeart/2005/8/layout/hierarchy6"/>
    <dgm:cxn modelId="{9AB8D78C-499D-BD4A-AB14-5526F374A67D}" type="presOf" srcId="{FACD0111-F574-AC48-8549-6DBC40C86C84}" destId="{5A21071B-CE82-CF41-95C1-FFAFE2FC4D2A}" srcOrd="1" destOrd="0" presId="urn:microsoft.com/office/officeart/2005/8/layout/hierarchy6"/>
    <dgm:cxn modelId="{D6528DCB-C668-0A42-ADB1-579B94321D8B}" type="presOf" srcId="{2AED93A6-D356-644E-B438-C17876BFD38C}" destId="{BDDA02E4-A625-754A-A100-688B1F97BC90}" srcOrd="0" destOrd="0" presId="urn:microsoft.com/office/officeart/2005/8/layout/hierarchy6"/>
    <dgm:cxn modelId="{85BCB027-77EE-B34D-9AB6-70BE538393C6}" type="presOf" srcId="{E2DF9A1E-F006-B44E-8341-4B0708191304}" destId="{B03931E8-069C-174D-834B-1CFDA0B3A0C0}" srcOrd="0" destOrd="0" presId="urn:microsoft.com/office/officeart/2005/8/layout/hierarchy6"/>
    <dgm:cxn modelId="{4D6CEE0E-E30B-C44F-86B8-AA01E533F110}" srcId="{E86D9257-A1DC-3245-838B-0B7C18DCE911}" destId="{FCF94747-3B58-8749-8F5D-2EFF16329957}" srcOrd="5" destOrd="0" parTransId="{C4DA0A3A-04A6-F54E-BE2D-0AF2FD0BD815}" sibTransId="{67CE4AC0-56EB-F342-B344-EB33B0C8C5A7}"/>
    <dgm:cxn modelId="{454F38BC-3080-9241-BCA7-9B9B11DBE7E9}" type="presOf" srcId="{FCF94747-3B58-8749-8F5D-2EFF16329957}" destId="{C047CC92-C516-B64E-9174-B096A1BFEF06}" srcOrd="0" destOrd="0" presId="urn:microsoft.com/office/officeart/2005/8/layout/hierarchy6"/>
    <dgm:cxn modelId="{0193A642-5FB1-984B-B1CD-0CC553B21948}" type="presOf" srcId="{786F59FD-8EE1-F34B-B389-E04142BF8601}" destId="{1AA4550D-0D3E-B347-A032-39031651E8D0}" srcOrd="0" destOrd="0" presId="urn:microsoft.com/office/officeart/2005/8/layout/hierarchy6"/>
    <dgm:cxn modelId="{132773CA-D612-1047-AD61-D5959CD981C2}" type="presOf" srcId="{30FB9C76-62B4-3E44-9CFE-E1B0F91310AF}" destId="{580DFE7A-2C79-4D46-A7F2-425ACE06E1C7}" srcOrd="0" destOrd="0" presId="urn:microsoft.com/office/officeart/2005/8/layout/hierarchy6"/>
    <dgm:cxn modelId="{9BC3F1EE-2776-BA48-BA11-C4A01DFA3051}" srcId="{E86D9257-A1DC-3245-838B-0B7C18DCE911}" destId="{476233BA-E250-AD4C-ADD3-D62191F1076B}" srcOrd="0" destOrd="0" parTransId="{39ACE012-80B3-F849-9F85-B88E0413D181}" sibTransId="{5F9919DD-120A-534F-917A-6E181536E780}"/>
    <dgm:cxn modelId="{9B3821A0-56A9-154C-A0DC-9BCD37A1D143}" type="presOf" srcId="{CC01C536-53B6-EA4A-B699-F80C78284651}" destId="{BB42B081-923C-BB4D-8209-85317E5EE9B2}" srcOrd="0" destOrd="0" presId="urn:microsoft.com/office/officeart/2005/8/layout/hierarchy6"/>
    <dgm:cxn modelId="{AE27882A-C161-B34A-8407-87864AD4C75E}" srcId="{E86D9257-A1DC-3245-838B-0B7C18DCE911}" destId="{E2DF9A1E-F006-B44E-8341-4B0708191304}" srcOrd="3" destOrd="0" parTransId="{E9A8C43B-24D4-2848-8A38-2D41B64ABC49}" sibTransId="{37E0AD8F-1F23-1642-8703-4E95899148CC}"/>
    <dgm:cxn modelId="{9A13B766-1642-ED4F-8B24-5D372CB4270D}" srcId="{5DA44CB0-E9FF-1B40-8EF8-70F92F6DF837}" destId="{FEC4B12A-9C89-0849-BCEC-30122A8D65F3}" srcOrd="0" destOrd="0" parTransId="{DC8C4BE9-ADF8-9241-8C8C-9A91AAD4BD2C}" sibTransId="{FAB17DBB-DF12-C840-A100-8F36A86B7F4C}"/>
    <dgm:cxn modelId="{E1C7A21A-C51D-E343-BA8F-2C9DC3A265EE}" srcId="{69CFCDE1-808C-ED48-B355-BF9D2150261B}" destId="{5C1C7A29-421A-D749-AAFC-668CF05BB976}" srcOrd="1" destOrd="0" parTransId="{30FB9C76-62B4-3E44-9CFE-E1B0F91310AF}" sibTransId="{467E7175-BAC9-C743-B8A3-1F8593E59678}"/>
    <dgm:cxn modelId="{E3E606DE-C581-BB45-81AB-103A384E78E6}" srcId="{E86D9257-A1DC-3245-838B-0B7C18DCE911}" destId="{FACD0111-F574-AC48-8549-6DBC40C86C84}" srcOrd="2" destOrd="0" parTransId="{C1BE1964-DE5F-AC47-AA6B-9BB9E0A94C96}" sibTransId="{4BC87851-8300-3043-A370-9541E07235D9}"/>
    <dgm:cxn modelId="{91831F44-0069-144A-A109-E55DDB2A9E06}" srcId="{476233BA-E250-AD4C-ADD3-D62191F1076B}" destId="{9233DE9E-1A24-FD4B-A545-B05B7597A7B6}" srcOrd="0" destOrd="0" parTransId="{30F1DA97-0D5E-9D43-BA2F-FF555C44E484}" sibTransId="{42FE4072-B65B-ED44-8E8A-E4195B8F077C}"/>
    <dgm:cxn modelId="{A3798432-6680-704C-93A5-082A9DCC69E1}" srcId="{69CFCDE1-808C-ED48-B355-BF9D2150261B}" destId="{AE9D8DE7-93EA-CE44-8050-4B7E0C9BCD61}" srcOrd="0" destOrd="0" parTransId="{141CFD29-ED0C-A740-B831-DEF15EF07D16}" sibTransId="{EF517596-5E56-F240-887A-991AD0C21842}"/>
    <dgm:cxn modelId="{DC9DB1C4-E061-9740-B3C0-408DC3B24FA5}" type="presOf" srcId="{CAE5135A-5807-454C-8C7E-59193D6154D7}" destId="{55885370-CA1B-E241-A1E2-3EF0F883562D}" srcOrd="0" destOrd="0" presId="urn:microsoft.com/office/officeart/2005/8/layout/hierarchy6"/>
    <dgm:cxn modelId="{88676277-B2C3-AC49-A2F7-5F158C42987D}" type="presOf" srcId="{E66F9821-0B81-B246-96B5-08F0D714C4E9}" destId="{A2EA7DA1-3484-584C-8E17-3BC9C6069293}" srcOrd="0" destOrd="0" presId="urn:microsoft.com/office/officeart/2005/8/layout/hierarchy6"/>
    <dgm:cxn modelId="{8A559F7F-0389-A24D-8D87-D311AEA8ED1D}" type="presOf" srcId="{08D7848C-194D-ED46-AA9A-251AF49E8860}" destId="{4C690B2A-0E92-084A-AF5D-F772D13ED93D}" srcOrd="0" destOrd="0" presId="urn:microsoft.com/office/officeart/2005/8/layout/hierarchy6"/>
    <dgm:cxn modelId="{B41B980D-26C0-B941-AF27-FE0018F3C493}" type="presOf" srcId="{19E756BD-CBED-FF4A-B6E7-F4EE7B5ABA57}" destId="{A231D750-E2DA-5440-8FB6-CCDFD116ADBA}" srcOrd="0" destOrd="0" presId="urn:microsoft.com/office/officeart/2005/8/layout/hierarchy6"/>
    <dgm:cxn modelId="{5F861045-D8B1-6C41-927C-B4F1BCDE7139}" type="presOf" srcId="{141CFD29-ED0C-A740-B831-DEF15EF07D16}" destId="{0AE6D2A3-0679-284B-858B-9A6A0E5D49E0}" srcOrd="0" destOrd="0" presId="urn:microsoft.com/office/officeart/2005/8/layout/hierarchy6"/>
    <dgm:cxn modelId="{FD30A105-1332-3744-ACD3-5458BA5AF5DA}" type="presOf" srcId="{E86D9257-A1DC-3245-838B-0B7C18DCE911}" destId="{A542FD58-16A8-3E47-A879-EB0FDAF2ABA2}" srcOrd="0" destOrd="0" presId="urn:microsoft.com/office/officeart/2005/8/layout/hierarchy6"/>
    <dgm:cxn modelId="{6FC4E236-D9D9-BD4B-9BE2-F167E97A52C4}" type="presOf" srcId="{4194AF69-C4EC-7C4E-84FC-3A7D810E5E5B}" destId="{026D56CB-A372-FE40-A6FF-AA2265763C76}" srcOrd="1" destOrd="0" presId="urn:microsoft.com/office/officeart/2005/8/layout/hierarchy6"/>
    <dgm:cxn modelId="{F6A81003-AC37-A548-BF90-77B5B2D26470}" srcId="{19E756BD-CBED-FF4A-B6E7-F4EE7B5ABA57}" destId="{69CFCDE1-808C-ED48-B355-BF9D2150261B}" srcOrd="2" destOrd="0" parTransId="{2AED93A6-D356-644E-B438-C17876BFD38C}" sibTransId="{C89247FF-7FA3-9549-B4E0-A4537E7ACEDB}"/>
    <dgm:cxn modelId="{37ADA91E-5835-564C-85E5-AE412DCD5315}" srcId="{5C1C7A29-421A-D749-AAFC-668CF05BB976}" destId="{144BA5C5-2CC2-C641-8C66-15292257BE86}" srcOrd="0" destOrd="0" parTransId="{5B8E15C8-ACD2-7B40-BA31-DADCC3A7404B}" sibTransId="{4D43FA36-025D-5246-BDE2-FBF3E9BA44DB}"/>
    <dgm:cxn modelId="{96781AB9-49AB-414B-AA1F-2959586C136A}" srcId="{19E756BD-CBED-FF4A-B6E7-F4EE7B5ABA57}" destId="{29F3DC6B-03F9-C041-8F78-BAB4217E7B5D}" srcOrd="0" destOrd="0" parTransId="{C49C81F5-E923-9E40-944C-93D563FE0B99}" sibTransId="{5986F32F-C488-7445-B3EE-39E11FABF670}"/>
    <dgm:cxn modelId="{0F375321-652C-3842-9A07-ACAC11C9B70D}" type="presOf" srcId="{4194AF69-C4EC-7C4E-84FC-3A7D810E5E5B}" destId="{7BCB15EA-55B2-5746-AA9A-E617AFE8AE94}" srcOrd="0" destOrd="0" presId="urn:microsoft.com/office/officeart/2005/8/layout/hierarchy6"/>
    <dgm:cxn modelId="{A4C59C38-57A0-D948-A821-452326F61636}" srcId="{E86D9257-A1DC-3245-838B-0B7C18DCE911}" destId="{CAE5135A-5807-454C-8C7E-59193D6154D7}" srcOrd="1" destOrd="0" parTransId="{856DFAE0-6401-B44F-89CA-1083ACE28B5E}" sibTransId="{D5A57856-C36E-AE45-A62C-FCB2996A4A00}"/>
    <dgm:cxn modelId="{ABE0B03F-3DD4-6544-B108-A493B6ADBEE1}" type="presOf" srcId="{29F3DC6B-03F9-C041-8F78-BAB4217E7B5D}" destId="{98B6F7AA-BB8D-C148-86D9-76EC5BCA41A2}" srcOrd="0" destOrd="0" presId="urn:microsoft.com/office/officeart/2005/8/layout/hierarchy6"/>
    <dgm:cxn modelId="{BF95D1FD-A05F-3C45-9C2B-AD3E2A1C2338}" srcId="{E86D9257-A1DC-3245-838B-0B7C18DCE911}" destId="{4194AF69-C4EC-7C4E-84FC-3A7D810E5E5B}" srcOrd="4" destOrd="0" parTransId="{9EBB31C7-742E-7D4F-8CE7-261034CCF4AC}" sibTransId="{D7F1B654-C801-8641-93A1-6980EA1EB852}"/>
    <dgm:cxn modelId="{DDA9D87C-8FB1-E045-B443-E7FBC294CCD3}" srcId="{5C1C7A29-421A-D749-AAFC-668CF05BB976}" destId="{08D7848C-194D-ED46-AA9A-251AF49E8860}" srcOrd="1" destOrd="0" parTransId="{E66F9821-0B81-B246-96B5-08F0D714C4E9}" sibTransId="{68312A2C-B6CB-7D44-B351-5F6E962A304A}"/>
    <dgm:cxn modelId="{21BA758E-426D-4748-B82C-47861069D8DF}" type="presOf" srcId="{144BA5C5-2CC2-C641-8C66-15292257BE86}" destId="{0F31910E-8DB4-DA42-B7E9-F7CF577CBF8C}" srcOrd="0" destOrd="0" presId="urn:microsoft.com/office/officeart/2005/8/layout/hierarchy6"/>
    <dgm:cxn modelId="{67B3CDE1-1B62-8847-9AEA-A3968FA06C7C}" type="presOf" srcId="{E2DF9A1E-F006-B44E-8341-4B0708191304}" destId="{2C009CF3-DC36-4543-9C38-11ACDBFDD9BA}" srcOrd="1" destOrd="0" presId="urn:microsoft.com/office/officeart/2005/8/layout/hierarchy6"/>
    <dgm:cxn modelId="{29B559D0-A0F5-914D-B689-B55DEA52A070}" type="presOf" srcId="{30F1DA97-0D5E-9D43-BA2F-FF555C44E484}" destId="{C3F21B1D-22BC-644A-A9B4-837AFFD9AE80}" srcOrd="0" destOrd="0" presId="urn:microsoft.com/office/officeart/2005/8/layout/hierarchy6"/>
    <dgm:cxn modelId="{A2C2177D-D66F-E948-B2A1-3A3AF84A82CB}" type="presOf" srcId="{FEC4B12A-9C89-0849-BCEC-30122A8D65F3}" destId="{66A607E7-67C6-D144-A909-BBB24DCD6940}" srcOrd="0" destOrd="0" presId="urn:microsoft.com/office/officeart/2005/8/layout/hierarchy6"/>
    <dgm:cxn modelId="{11CA7599-2F82-0C4D-9735-03A3535D9417}" type="presOf" srcId="{69CFCDE1-808C-ED48-B355-BF9D2150261B}" destId="{C044A1C5-973C-7749-A6FE-068E87F740CF}" srcOrd="0" destOrd="0" presId="urn:microsoft.com/office/officeart/2005/8/layout/hierarchy6"/>
    <dgm:cxn modelId="{8EE22C64-97A4-894A-8D6D-DDB92AB36FF4}" type="presOf" srcId="{C4601872-F0C3-8C40-9E11-FBC7378930BF}" destId="{5BF575C4-A90E-5D4E-90A3-B2C9413D1C45}" srcOrd="0" destOrd="0" presId="urn:microsoft.com/office/officeart/2005/8/layout/hierarchy6"/>
    <dgm:cxn modelId="{FCF340F3-9B9F-904B-BB99-DA3B518BFBAE}" type="presOf" srcId="{C49C81F5-E923-9E40-944C-93D563FE0B99}" destId="{AEB130C0-DDD5-7344-823E-584236DC4587}" srcOrd="0" destOrd="0" presId="urn:microsoft.com/office/officeart/2005/8/layout/hierarchy6"/>
    <dgm:cxn modelId="{C50B8DF8-EC3F-F240-A9BC-886B74DF6E5D}" srcId="{476233BA-E250-AD4C-ADD3-D62191F1076B}" destId="{19E756BD-CBED-FF4A-B6E7-F4EE7B5ABA57}" srcOrd="1" destOrd="0" parTransId="{CC01C536-53B6-EA4A-B699-F80C78284651}" sibTransId="{67813137-A54E-DB4B-A85B-A12B599FBBEB}"/>
    <dgm:cxn modelId="{77E414D2-EDA7-C84D-AC80-2FD6C4A6C56E}" type="presOf" srcId="{DC8C4BE9-ADF8-9241-8C8C-9A91AAD4BD2C}" destId="{DE0096ED-A2F2-A747-8D9C-CFBA4A0C4F4F}" srcOrd="0" destOrd="0" presId="urn:microsoft.com/office/officeart/2005/8/layout/hierarchy6"/>
    <dgm:cxn modelId="{9A58E785-84BC-1E4C-9E7D-D8979FBF1FCE}" type="presOf" srcId="{FACD0111-F574-AC48-8549-6DBC40C86C84}" destId="{BD5200FB-E8FB-EF40-9EC6-B49963CBB825}" srcOrd="0" destOrd="0" presId="urn:microsoft.com/office/officeart/2005/8/layout/hierarchy6"/>
    <dgm:cxn modelId="{49DD87EA-0B19-B147-91CE-66F1DF996AD0}" type="presOf" srcId="{4AED9527-767B-2047-9790-330016E82EE3}" destId="{6D511242-45C6-7B40-AE78-CC3D2ED62DD9}" srcOrd="0" destOrd="0" presId="urn:microsoft.com/office/officeart/2005/8/layout/hierarchy6"/>
    <dgm:cxn modelId="{46695470-F9BF-5245-B1A9-F382FF891C01}" type="presOf" srcId="{5C1C7A29-421A-D749-AAFC-668CF05BB976}" destId="{0BDE1F53-04D2-F84E-B1CF-07A06E1CBB29}" srcOrd="0" destOrd="0" presId="urn:microsoft.com/office/officeart/2005/8/layout/hierarchy6"/>
    <dgm:cxn modelId="{8BEA6490-675B-D942-9FA2-2E055F47D0EF}" type="presOf" srcId="{5DA44CB0-E9FF-1B40-8EF8-70F92F6DF837}" destId="{3100D0B3-1A6C-174A-B87E-E736BC16C300}" srcOrd="0" destOrd="0" presId="urn:microsoft.com/office/officeart/2005/8/layout/hierarchy6"/>
    <dgm:cxn modelId="{0AA1B2A4-EEB5-FA48-9FBA-7DA75E779086}" srcId="{19E756BD-CBED-FF4A-B6E7-F4EE7B5ABA57}" destId="{5DA44CB0-E9FF-1B40-8EF8-70F92F6DF837}" srcOrd="1" destOrd="0" parTransId="{786F59FD-8EE1-F34B-B389-E04142BF8601}" sibTransId="{62769222-E51B-9A49-8761-6C898D8EF654}"/>
    <dgm:cxn modelId="{1E56D591-3450-DB4B-8ED9-4C3CAEEBE44C}" type="presOf" srcId="{476233BA-E250-AD4C-ADD3-D62191F1076B}" destId="{13B4D2C0-143B-E44D-A805-0BED439EF1DF}" srcOrd="0" destOrd="0" presId="urn:microsoft.com/office/officeart/2005/8/layout/hierarchy6"/>
    <dgm:cxn modelId="{A965916F-CE8F-A042-B67F-4D472AEAA4C0}" type="presOf" srcId="{9233DE9E-1A24-FD4B-A545-B05B7597A7B6}" destId="{24EA7176-A8C1-7A42-BCBB-3F05850AC611}" srcOrd="0" destOrd="0" presId="urn:microsoft.com/office/officeart/2005/8/layout/hierarchy6"/>
    <dgm:cxn modelId="{440EB402-2AA9-B34A-A1A1-FDD34456E94B}" srcId="{5DA44CB0-E9FF-1B40-8EF8-70F92F6DF837}" destId="{2B9E6CFA-56C7-9247-9141-BCF2FF3F6E35}" srcOrd="1" destOrd="0" parTransId="{C4601872-F0C3-8C40-9E11-FBC7378930BF}" sibTransId="{0E1D0E0C-174E-AD4C-8726-710AECC51F0A}"/>
    <dgm:cxn modelId="{434339BD-82FE-EE49-83A9-06056DF11EF0}" type="presOf" srcId="{40977136-E1F0-1E4A-8354-1D853F5C441B}" destId="{AA505ACC-4D93-5446-B661-FFD75FE0AD00}" srcOrd="0" destOrd="0" presId="urn:microsoft.com/office/officeart/2005/8/layout/hierarchy6"/>
    <dgm:cxn modelId="{CF62C449-C959-0A43-837E-9E90121E62DD}" type="presOf" srcId="{5B8E15C8-ACD2-7B40-BA31-DADCC3A7404B}" destId="{37BABF7A-91F3-C546-B326-A499CCDFBA8B}" srcOrd="0" destOrd="0" presId="urn:microsoft.com/office/officeart/2005/8/layout/hierarchy6"/>
    <dgm:cxn modelId="{782B9587-DFFE-5B4F-995E-1718EE2506A2}" srcId="{9233DE9E-1A24-FD4B-A545-B05B7597A7B6}" destId="{4AED9527-767B-2047-9790-330016E82EE3}" srcOrd="0" destOrd="0" parTransId="{40977136-E1F0-1E4A-8354-1D853F5C441B}" sibTransId="{29744C54-EC52-0742-8D84-92A03D6569F7}"/>
    <dgm:cxn modelId="{58F3CBB7-38F4-5F41-BD6C-A9F8CC5AE148}" type="presOf" srcId="{FCF94747-3B58-8749-8F5D-2EFF16329957}" destId="{AC1629FD-FC34-0647-9CFE-8D53ECD2E656}" srcOrd="1" destOrd="0" presId="urn:microsoft.com/office/officeart/2005/8/layout/hierarchy6"/>
    <dgm:cxn modelId="{B93E3AE9-8D69-B34C-823E-AC93409E544A}" type="presOf" srcId="{CAE5135A-5807-454C-8C7E-59193D6154D7}" destId="{B685C599-C5C7-F946-B021-3DA061BEB014}" srcOrd="1" destOrd="0" presId="urn:microsoft.com/office/officeart/2005/8/layout/hierarchy6"/>
    <dgm:cxn modelId="{9AD45E7B-8385-4541-B948-393B36B89E86}" type="presParOf" srcId="{A542FD58-16A8-3E47-A879-EB0FDAF2ABA2}" destId="{854FA7A9-AC06-A042-8596-F18542B75260}" srcOrd="0" destOrd="0" presId="urn:microsoft.com/office/officeart/2005/8/layout/hierarchy6"/>
    <dgm:cxn modelId="{5EB63F24-0CD4-1D4C-AE87-EA8C91A498BB}" type="presParOf" srcId="{854FA7A9-AC06-A042-8596-F18542B75260}" destId="{06D636A6-62FC-AF48-B1E1-37407796EC8E}" srcOrd="0" destOrd="0" presId="urn:microsoft.com/office/officeart/2005/8/layout/hierarchy6"/>
    <dgm:cxn modelId="{319FF016-E0AC-E545-9A43-8F6644272AE9}" type="presParOf" srcId="{854FA7A9-AC06-A042-8596-F18542B75260}" destId="{2F4FACE9-2445-6248-B42F-16572BE3F241}" srcOrd="1" destOrd="0" presId="urn:microsoft.com/office/officeart/2005/8/layout/hierarchy6"/>
    <dgm:cxn modelId="{4BA62DD4-D9CB-874D-85D3-BFA9EA77FF30}" type="presParOf" srcId="{2F4FACE9-2445-6248-B42F-16572BE3F241}" destId="{A9A81E3E-7E46-4444-A45D-6B4866EE125C}" srcOrd="0" destOrd="0" presId="urn:microsoft.com/office/officeart/2005/8/layout/hierarchy6"/>
    <dgm:cxn modelId="{CF20D125-B7F5-754C-BAFC-E3FC15498C12}" type="presParOf" srcId="{A9A81E3E-7E46-4444-A45D-6B4866EE125C}" destId="{13B4D2C0-143B-E44D-A805-0BED439EF1DF}" srcOrd="0" destOrd="0" presId="urn:microsoft.com/office/officeart/2005/8/layout/hierarchy6"/>
    <dgm:cxn modelId="{92988073-C6DD-0845-801D-41F742E14DDC}" type="presParOf" srcId="{A9A81E3E-7E46-4444-A45D-6B4866EE125C}" destId="{D66547B3-4CC6-7548-A3CC-A613F7B06080}" srcOrd="1" destOrd="0" presId="urn:microsoft.com/office/officeart/2005/8/layout/hierarchy6"/>
    <dgm:cxn modelId="{C0433C60-3D37-F440-A3E9-F3539D3FFAC6}" type="presParOf" srcId="{D66547B3-4CC6-7548-A3CC-A613F7B06080}" destId="{C3F21B1D-22BC-644A-A9B4-837AFFD9AE80}" srcOrd="0" destOrd="0" presId="urn:microsoft.com/office/officeart/2005/8/layout/hierarchy6"/>
    <dgm:cxn modelId="{7D875743-2AAE-9146-8C37-D11B4481C0CB}" type="presParOf" srcId="{D66547B3-4CC6-7548-A3CC-A613F7B06080}" destId="{BBD188ED-C944-3A4E-BE3B-DD249FFF43D9}" srcOrd="1" destOrd="0" presId="urn:microsoft.com/office/officeart/2005/8/layout/hierarchy6"/>
    <dgm:cxn modelId="{04BB806A-A586-C449-902B-3A2B86761631}" type="presParOf" srcId="{BBD188ED-C944-3A4E-BE3B-DD249FFF43D9}" destId="{24EA7176-A8C1-7A42-BCBB-3F05850AC611}" srcOrd="0" destOrd="0" presId="urn:microsoft.com/office/officeart/2005/8/layout/hierarchy6"/>
    <dgm:cxn modelId="{50BEA4D9-1178-B84A-A107-705F66EAC0BE}" type="presParOf" srcId="{BBD188ED-C944-3A4E-BE3B-DD249FFF43D9}" destId="{16860101-8A72-CC43-9D50-D41F7E1D358F}" srcOrd="1" destOrd="0" presId="urn:microsoft.com/office/officeart/2005/8/layout/hierarchy6"/>
    <dgm:cxn modelId="{6D4E322D-DBDB-E44E-98FB-7C2F8B62B5DD}" type="presParOf" srcId="{16860101-8A72-CC43-9D50-D41F7E1D358F}" destId="{AA505ACC-4D93-5446-B661-FFD75FE0AD00}" srcOrd="0" destOrd="0" presId="urn:microsoft.com/office/officeart/2005/8/layout/hierarchy6"/>
    <dgm:cxn modelId="{7A65B597-6DA0-FC40-BFFD-80A34CE70284}" type="presParOf" srcId="{16860101-8A72-CC43-9D50-D41F7E1D358F}" destId="{C015F5F1-DF09-1840-875D-699AEFA22DCE}" srcOrd="1" destOrd="0" presId="urn:microsoft.com/office/officeart/2005/8/layout/hierarchy6"/>
    <dgm:cxn modelId="{095CFA65-9578-054E-85AC-309E8C194C46}" type="presParOf" srcId="{C015F5F1-DF09-1840-875D-699AEFA22DCE}" destId="{6D511242-45C6-7B40-AE78-CC3D2ED62DD9}" srcOrd="0" destOrd="0" presId="urn:microsoft.com/office/officeart/2005/8/layout/hierarchy6"/>
    <dgm:cxn modelId="{F5BBAF4A-298E-0F4F-871C-CE574CC3CB35}" type="presParOf" srcId="{C015F5F1-DF09-1840-875D-699AEFA22DCE}" destId="{FA04A727-6E6A-BF46-9E9E-4BBEC219A076}" srcOrd="1" destOrd="0" presId="urn:microsoft.com/office/officeart/2005/8/layout/hierarchy6"/>
    <dgm:cxn modelId="{C078020C-4034-C74F-A57D-722916778014}" type="presParOf" srcId="{D66547B3-4CC6-7548-A3CC-A613F7B06080}" destId="{BB42B081-923C-BB4D-8209-85317E5EE9B2}" srcOrd="2" destOrd="0" presId="urn:microsoft.com/office/officeart/2005/8/layout/hierarchy6"/>
    <dgm:cxn modelId="{788D582B-664B-5240-B818-DFCE5487F976}" type="presParOf" srcId="{D66547B3-4CC6-7548-A3CC-A613F7B06080}" destId="{9A481FEB-B472-764D-B79F-F5FE24D33D8C}" srcOrd="3" destOrd="0" presId="urn:microsoft.com/office/officeart/2005/8/layout/hierarchy6"/>
    <dgm:cxn modelId="{202132B5-8177-A34B-B790-34BE2D032201}" type="presParOf" srcId="{9A481FEB-B472-764D-B79F-F5FE24D33D8C}" destId="{A231D750-E2DA-5440-8FB6-CCDFD116ADBA}" srcOrd="0" destOrd="0" presId="urn:microsoft.com/office/officeart/2005/8/layout/hierarchy6"/>
    <dgm:cxn modelId="{33BE4C2F-6F52-394D-8679-0B882B930B58}" type="presParOf" srcId="{9A481FEB-B472-764D-B79F-F5FE24D33D8C}" destId="{3D558F44-6424-8B40-B101-0961456D83DE}" srcOrd="1" destOrd="0" presId="urn:microsoft.com/office/officeart/2005/8/layout/hierarchy6"/>
    <dgm:cxn modelId="{950490C0-2714-214B-8EC5-76DB2DA0E028}" type="presParOf" srcId="{3D558F44-6424-8B40-B101-0961456D83DE}" destId="{AEB130C0-DDD5-7344-823E-584236DC4587}" srcOrd="0" destOrd="0" presId="urn:microsoft.com/office/officeart/2005/8/layout/hierarchy6"/>
    <dgm:cxn modelId="{F5F4E3B5-988F-4945-9771-DA44B646E913}" type="presParOf" srcId="{3D558F44-6424-8B40-B101-0961456D83DE}" destId="{DE057B1A-4CC7-4547-AB05-29ADA85C6F22}" srcOrd="1" destOrd="0" presId="urn:microsoft.com/office/officeart/2005/8/layout/hierarchy6"/>
    <dgm:cxn modelId="{E3A348A8-9DAE-9342-9A83-DF8007F3294E}" type="presParOf" srcId="{DE057B1A-4CC7-4547-AB05-29ADA85C6F22}" destId="{98B6F7AA-BB8D-C148-86D9-76EC5BCA41A2}" srcOrd="0" destOrd="0" presId="urn:microsoft.com/office/officeart/2005/8/layout/hierarchy6"/>
    <dgm:cxn modelId="{760C077C-09B3-BF42-A68B-9FEC1E1BC926}" type="presParOf" srcId="{DE057B1A-4CC7-4547-AB05-29ADA85C6F22}" destId="{FCE6979D-A4CF-894D-A4E0-17A6205DBA2F}" srcOrd="1" destOrd="0" presId="urn:microsoft.com/office/officeart/2005/8/layout/hierarchy6"/>
    <dgm:cxn modelId="{A089E02C-F28C-CC4E-A54A-BEEFF0A2FE73}" type="presParOf" srcId="{3D558F44-6424-8B40-B101-0961456D83DE}" destId="{1AA4550D-0D3E-B347-A032-39031651E8D0}" srcOrd="2" destOrd="0" presId="urn:microsoft.com/office/officeart/2005/8/layout/hierarchy6"/>
    <dgm:cxn modelId="{16D0253C-46FC-F941-98BC-C066A1877D9C}" type="presParOf" srcId="{3D558F44-6424-8B40-B101-0961456D83DE}" destId="{941D0711-CC14-1B4B-86BB-0B8B8B2D0D6F}" srcOrd="3" destOrd="0" presId="urn:microsoft.com/office/officeart/2005/8/layout/hierarchy6"/>
    <dgm:cxn modelId="{6BF4489E-EC4F-5749-ACB7-38F6D4837CBD}" type="presParOf" srcId="{941D0711-CC14-1B4B-86BB-0B8B8B2D0D6F}" destId="{3100D0B3-1A6C-174A-B87E-E736BC16C300}" srcOrd="0" destOrd="0" presId="urn:microsoft.com/office/officeart/2005/8/layout/hierarchy6"/>
    <dgm:cxn modelId="{CDDB8907-7F15-A04E-A050-CD41229BB04C}" type="presParOf" srcId="{941D0711-CC14-1B4B-86BB-0B8B8B2D0D6F}" destId="{B9637CE9-11F6-B349-A567-5AC1900AE51F}" srcOrd="1" destOrd="0" presId="urn:microsoft.com/office/officeart/2005/8/layout/hierarchy6"/>
    <dgm:cxn modelId="{03588960-AB6B-1C44-8872-2900A4270F71}" type="presParOf" srcId="{B9637CE9-11F6-B349-A567-5AC1900AE51F}" destId="{DE0096ED-A2F2-A747-8D9C-CFBA4A0C4F4F}" srcOrd="0" destOrd="0" presId="urn:microsoft.com/office/officeart/2005/8/layout/hierarchy6"/>
    <dgm:cxn modelId="{3EFBC6C6-6712-214B-AB44-65F57F8604D5}" type="presParOf" srcId="{B9637CE9-11F6-B349-A567-5AC1900AE51F}" destId="{37E8077A-9749-F541-995B-CD7571BEC8B9}" srcOrd="1" destOrd="0" presId="urn:microsoft.com/office/officeart/2005/8/layout/hierarchy6"/>
    <dgm:cxn modelId="{155027DB-E791-4E47-9A46-A95BA87EB0B4}" type="presParOf" srcId="{37E8077A-9749-F541-995B-CD7571BEC8B9}" destId="{66A607E7-67C6-D144-A909-BBB24DCD6940}" srcOrd="0" destOrd="0" presId="urn:microsoft.com/office/officeart/2005/8/layout/hierarchy6"/>
    <dgm:cxn modelId="{6A841604-0F9F-434D-865F-B7DB4C81840B}" type="presParOf" srcId="{37E8077A-9749-F541-995B-CD7571BEC8B9}" destId="{01DF6FAA-030D-2141-A47B-26F438F6EF94}" srcOrd="1" destOrd="0" presId="urn:microsoft.com/office/officeart/2005/8/layout/hierarchy6"/>
    <dgm:cxn modelId="{14054246-6552-4141-9597-397C90C44D19}" type="presParOf" srcId="{B9637CE9-11F6-B349-A567-5AC1900AE51F}" destId="{5BF575C4-A90E-5D4E-90A3-B2C9413D1C45}" srcOrd="2" destOrd="0" presId="urn:microsoft.com/office/officeart/2005/8/layout/hierarchy6"/>
    <dgm:cxn modelId="{C78846CE-0CAB-CA40-A4BD-1C9BCA706128}" type="presParOf" srcId="{B9637CE9-11F6-B349-A567-5AC1900AE51F}" destId="{CDD92D43-5EEB-644C-A198-F9292A0A9F42}" srcOrd="3" destOrd="0" presId="urn:microsoft.com/office/officeart/2005/8/layout/hierarchy6"/>
    <dgm:cxn modelId="{0C57CC82-2526-AC47-AEDF-23FF3CF28C3B}" type="presParOf" srcId="{CDD92D43-5EEB-644C-A198-F9292A0A9F42}" destId="{3E759789-B8CD-F643-A61B-278752AF7CDA}" srcOrd="0" destOrd="0" presId="urn:microsoft.com/office/officeart/2005/8/layout/hierarchy6"/>
    <dgm:cxn modelId="{623D203E-406C-2445-BB9B-CB6257FEE4EE}" type="presParOf" srcId="{CDD92D43-5EEB-644C-A198-F9292A0A9F42}" destId="{DF8808AE-FDC0-1C4F-BF2C-305C39D0972C}" srcOrd="1" destOrd="0" presId="urn:microsoft.com/office/officeart/2005/8/layout/hierarchy6"/>
    <dgm:cxn modelId="{3FA68128-7AF5-2F43-994F-6DF9060D6882}" type="presParOf" srcId="{3D558F44-6424-8B40-B101-0961456D83DE}" destId="{BDDA02E4-A625-754A-A100-688B1F97BC90}" srcOrd="4" destOrd="0" presId="urn:microsoft.com/office/officeart/2005/8/layout/hierarchy6"/>
    <dgm:cxn modelId="{7DF6D5A4-1AAC-E34F-B6DF-10CA3CDD12D8}" type="presParOf" srcId="{3D558F44-6424-8B40-B101-0961456D83DE}" destId="{7EE74E5F-47FD-A240-B28D-163BE74E478E}" srcOrd="5" destOrd="0" presId="urn:microsoft.com/office/officeart/2005/8/layout/hierarchy6"/>
    <dgm:cxn modelId="{8A506342-C7F1-6441-B846-7C005DBE2079}" type="presParOf" srcId="{7EE74E5F-47FD-A240-B28D-163BE74E478E}" destId="{C044A1C5-973C-7749-A6FE-068E87F740CF}" srcOrd="0" destOrd="0" presId="urn:microsoft.com/office/officeart/2005/8/layout/hierarchy6"/>
    <dgm:cxn modelId="{8D2378E7-234E-CC46-BBC8-48D2CD56DE99}" type="presParOf" srcId="{7EE74E5F-47FD-A240-B28D-163BE74E478E}" destId="{8C70F97E-431D-A446-808B-E9A7CCA6081F}" srcOrd="1" destOrd="0" presId="urn:microsoft.com/office/officeart/2005/8/layout/hierarchy6"/>
    <dgm:cxn modelId="{FD62F7B2-B8B4-A74E-AE14-69D491646800}" type="presParOf" srcId="{8C70F97E-431D-A446-808B-E9A7CCA6081F}" destId="{0AE6D2A3-0679-284B-858B-9A6A0E5D49E0}" srcOrd="0" destOrd="0" presId="urn:microsoft.com/office/officeart/2005/8/layout/hierarchy6"/>
    <dgm:cxn modelId="{BC125F56-2BC6-6045-999F-69B2CCC79FFD}" type="presParOf" srcId="{8C70F97E-431D-A446-808B-E9A7CCA6081F}" destId="{E62B73D6-C8FF-2944-B717-0F725B56EBEB}" srcOrd="1" destOrd="0" presId="urn:microsoft.com/office/officeart/2005/8/layout/hierarchy6"/>
    <dgm:cxn modelId="{B3D15804-B439-A642-85FB-F0133280D37B}" type="presParOf" srcId="{E62B73D6-C8FF-2944-B717-0F725B56EBEB}" destId="{111AC3B9-F0B3-E440-B726-EDD0BACD0088}" srcOrd="0" destOrd="0" presId="urn:microsoft.com/office/officeart/2005/8/layout/hierarchy6"/>
    <dgm:cxn modelId="{C9B7341B-B2D1-D64A-8507-2C999AE03F11}" type="presParOf" srcId="{E62B73D6-C8FF-2944-B717-0F725B56EBEB}" destId="{DFB35FA3-0546-F143-9DAD-B204783EE209}" srcOrd="1" destOrd="0" presId="urn:microsoft.com/office/officeart/2005/8/layout/hierarchy6"/>
    <dgm:cxn modelId="{DB11EB08-15BF-3348-922A-369216C53036}" type="presParOf" srcId="{8C70F97E-431D-A446-808B-E9A7CCA6081F}" destId="{580DFE7A-2C79-4D46-A7F2-425ACE06E1C7}" srcOrd="2" destOrd="0" presId="urn:microsoft.com/office/officeart/2005/8/layout/hierarchy6"/>
    <dgm:cxn modelId="{4344C825-B06E-744F-B1A9-F51F0E93654A}" type="presParOf" srcId="{8C70F97E-431D-A446-808B-E9A7CCA6081F}" destId="{8A8FABF9-F9E6-CF4A-8FDE-C3F8AA1733F2}" srcOrd="3" destOrd="0" presId="urn:microsoft.com/office/officeart/2005/8/layout/hierarchy6"/>
    <dgm:cxn modelId="{90435B60-95AD-A04B-BA4D-3F044933326C}" type="presParOf" srcId="{8A8FABF9-F9E6-CF4A-8FDE-C3F8AA1733F2}" destId="{0BDE1F53-04D2-F84E-B1CF-07A06E1CBB29}" srcOrd="0" destOrd="0" presId="urn:microsoft.com/office/officeart/2005/8/layout/hierarchy6"/>
    <dgm:cxn modelId="{DA259C89-F785-1C47-BB58-FF943850F9DF}" type="presParOf" srcId="{8A8FABF9-F9E6-CF4A-8FDE-C3F8AA1733F2}" destId="{D65A0145-6DAA-A745-A6D6-A97991BA6FE3}" srcOrd="1" destOrd="0" presId="urn:microsoft.com/office/officeart/2005/8/layout/hierarchy6"/>
    <dgm:cxn modelId="{D0335295-378D-0243-B544-EF811642CFE9}" type="presParOf" srcId="{D65A0145-6DAA-A745-A6D6-A97991BA6FE3}" destId="{37BABF7A-91F3-C546-B326-A499CCDFBA8B}" srcOrd="0" destOrd="0" presId="urn:microsoft.com/office/officeart/2005/8/layout/hierarchy6"/>
    <dgm:cxn modelId="{B5B4AAE7-E828-4842-891A-4CCB21854CDE}" type="presParOf" srcId="{D65A0145-6DAA-A745-A6D6-A97991BA6FE3}" destId="{4DC53396-BBD3-CC4F-A41D-0F984863FACA}" srcOrd="1" destOrd="0" presId="urn:microsoft.com/office/officeart/2005/8/layout/hierarchy6"/>
    <dgm:cxn modelId="{E1CCF9D3-9B03-9849-A03E-24A3D6FFB9EB}" type="presParOf" srcId="{4DC53396-BBD3-CC4F-A41D-0F984863FACA}" destId="{0F31910E-8DB4-DA42-B7E9-F7CF577CBF8C}" srcOrd="0" destOrd="0" presId="urn:microsoft.com/office/officeart/2005/8/layout/hierarchy6"/>
    <dgm:cxn modelId="{0B1C67B5-8E38-4046-B00D-1FAB6A2A84EA}" type="presParOf" srcId="{4DC53396-BBD3-CC4F-A41D-0F984863FACA}" destId="{F79F7D7B-8CDF-F949-9550-2BFFD91AA6BF}" srcOrd="1" destOrd="0" presId="urn:microsoft.com/office/officeart/2005/8/layout/hierarchy6"/>
    <dgm:cxn modelId="{86D6DFD1-935B-8347-8C3F-E8BB0E9162ED}" type="presParOf" srcId="{D65A0145-6DAA-A745-A6D6-A97991BA6FE3}" destId="{A2EA7DA1-3484-584C-8E17-3BC9C6069293}" srcOrd="2" destOrd="0" presId="urn:microsoft.com/office/officeart/2005/8/layout/hierarchy6"/>
    <dgm:cxn modelId="{C7C8C0C4-AB7D-164F-A7BD-EFE93698B6ED}" type="presParOf" srcId="{D65A0145-6DAA-A745-A6D6-A97991BA6FE3}" destId="{BB6F0880-7B72-CE41-BF8D-A09446BA90F7}" srcOrd="3" destOrd="0" presId="urn:microsoft.com/office/officeart/2005/8/layout/hierarchy6"/>
    <dgm:cxn modelId="{3E63DDBF-2FE7-9F45-8D36-7630AAF7A238}" type="presParOf" srcId="{BB6F0880-7B72-CE41-BF8D-A09446BA90F7}" destId="{4C690B2A-0E92-084A-AF5D-F772D13ED93D}" srcOrd="0" destOrd="0" presId="urn:microsoft.com/office/officeart/2005/8/layout/hierarchy6"/>
    <dgm:cxn modelId="{AE295D07-5369-DA46-BE6C-5EBF240C651F}" type="presParOf" srcId="{BB6F0880-7B72-CE41-BF8D-A09446BA90F7}" destId="{0E82C757-E0CC-4A40-832C-5CFF130CF188}" srcOrd="1" destOrd="0" presId="urn:microsoft.com/office/officeart/2005/8/layout/hierarchy6"/>
    <dgm:cxn modelId="{2E7B629D-A455-784A-A17C-1F27E23C631E}" type="presParOf" srcId="{A542FD58-16A8-3E47-A879-EB0FDAF2ABA2}" destId="{C255C96B-47E8-3C4C-9089-2D327C5F58BE}" srcOrd="1" destOrd="0" presId="urn:microsoft.com/office/officeart/2005/8/layout/hierarchy6"/>
    <dgm:cxn modelId="{C07FE1D1-EA5A-8545-8DCB-79AC16ED4E6D}" type="presParOf" srcId="{C255C96B-47E8-3C4C-9089-2D327C5F58BE}" destId="{07962D3F-EBA7-6A45-9DFF-1529AF4857C9}" srcOrd="0" destOrd="0" presId="urn:microsoft.com/office/officeart/2005/8/layout/hierarchy6"/>
    <dgm:cxn modelId="{7E275275-E74F-9C46-AF85-8B7D1F7480D7}" type="presParOf" srcId="{07962D3F-EBA7-6A45-9DFF-1529AF4857C9}" destId="{55885370-CA1B-E241-A1E2-3EF0F883562D}" srcOrd="0" destOrd="0" presId="urn:microsoft.com/office/officeart/2005/8/layout/hierarchy6"/>
    <dgm:cxn modelId="{8803CB62-EB3F-1549-A88D-156CC8332F5D}" type="presParOf" srcId="{07962D3F-EBA7-6A45-9DFF-1529AF4857C9}" destId="{B685C599-C5C7-F946-B021-3DA061BEB014}" srcOrd="1" destOrd="0" presId="urn:microsoft.com/office/officeart/2005/8/layout/hierarchy6"/>
    <dgm:cxn modelId="{D99B3455-643C-FD4B-A7FC-4841866CEE9B}" type="presParOf" srcId="{C255C96B-47E8-3C4C-9089-2D327C5F58BE}" destId="{034B361C-146E-864B-8E09-15EBC71D9D8C}" srcOrd="1" destOrd="0" presId="urn:microsoft.com/office/officeart/2005/8/layout/hierarchy6"/>
    <dgm:cxn modelId="{2F2B4049-A0C5-5844-ACD5-EF115EFB4F94}" type="presParOf" srcId="{034B361C-146E-864B-8E09-15EBC71D9D8C}" destId="{F7A777FF-2672-5F48-A2D0-13334EA774E0}" srcOrd="0" destOrd="0" presId="urn:microsoft.com/office/officeart/2005/8/layout/hierarchy6"/>
    <dgm:cxn modelId="{6F92D145-0E19-4A45-9C32-4251BD5607D8}" type="presParOf" srcId="{C255C96B-47E8-3C4C-9089-2D327C5F58BE}" destId="{AC72EF03-50E9-5147-82F2-A01B6C8FFFDD}" srcOrd="2" destOrd="0" presId="urn:microsoft.com/office/officeart/2005/8/layout/hierarchy6"/>
    <dgm:cxn modelId="{9DB52A00-4882-0E41-96D2-DE20E8F26C66}" type="presParOf" srcId="{AC72EF03-50E9-5147-82F2-A01B6C8FFFDD}" destId="{BD5200FB-E8FB-EF40-9EC6-B49963CBB825}" srcOrd="0" destOrd="0" presId="urn:microsoft.com/office/officeart/2005/8/layout/hierarchy6"/>
    <dgm:cxn modelId="{2048CD7F-B865-3248-9988-AC44DCAEF11C}" type="presParOf" srcId="{AC72EF03-50E9-5147-82F2-A01B6C8FFFDD}" destId="{5A21071B-CE82-CF41-95C1-FFAFE2FC4D2A}" srcOrd="1" destOrd="0" presId="urn:microsoft.com/office/officeart/2005/8/layout/hierarchy6"/>
    <dgm:cxn modelId="{2A218F00-D1FC-F648-9B83-75805025160A}" type="presParOf" srcId="{C255C96B-47E8-3C4C-9089-2D327C5F58BE}" destId="{1EC2A607-989D-3D4E-807A-647041FDACA3}" srcOrd="3" destOrd="0" presId="urn:microsoft.com/office/officeart/2005/8/layout/hierarchy6"/>
    <dgm:cxn modelId="{599B50BA-D7D6-A349-8B97-4459EC171017}" type="presParOf" srcId="{1EC2A607-989D-3D4E-807A-647041FDACA3}" destId="{B5235BCB-B826-C541-A5FE-1EA5C6DC8367}" srcOrd="0" destOrd="0" presId="urn:microsoft.com/office/officeart/2005/8/layout/hierarchy6"/>
    <dgm:cxn modelId="{3D4595BD-508E-CF40-9F04-72AAFA268558}" type="presParOf" srcId="{C255C96B-47E8-3C4C-9089-2D327C5F58BE}" destId="{D797F44E-3959-0841-83E3-E23A6402FE37}" srcOrd="4" destOrd="0" presId="urn:microsoft.com/office/officeart/2005/8/layout/hierarchy6"/>
    <dgm:cxn modelId="{7F2005D5-CB8A-F043-B2F9-C9FBD6DB7F1A}" type="presParOf" srcId="{D797F44E-3959-0841-83E3-E23A6402FE37}" destId="{B03931E8-069C-174D-834B-1CFDA0B3A0C0}" srcOrd="0" destOrd="0" presId="urn:microsoft.com/office/officeart/2005/8/layout/hierarchy6"/>
    <dgm:cxn modelId="{C440F819-078F-9041-9E68-AE036FF057EF}" type="presParOf" srcId="{D797F44E-3959-0841-83E3-E23A6402FE37}" destId="{2C009CF3-DC36-4543-9C38-11ACDBFDD9BA}" srcOrd="1" destOrd="0" presId="urn:microsoft.com/office/officeart/2005/8/layout/hierarchy6"/>
    <dgm:cxn modelId="{647F5591-68C1-5949-B01D-3DECAFA79CAC}" type="presParOf" srcId="{C255C96B-47E8-3C4C-9089-2D327C5F58BE}" destId="{399963BC-3B97-6141-9435-77A2527B50F1}" srcOrd="5" destOrd="0" presId="urn:microsoft.com/office/officeart/2005/8/layout/hierarchy6"/>
    <dgm:cxn modelId="{33BF0691-CCE9-204F-846E-5D092D31C669}" type="presParOf" srcId="{399963BC-3B97-6141-9435-77A2527B50F1}" destId="{EC3AC86D-5615-5B47-89A7-C9D1DFDB6473}" srcOrd="0" destOrd="0" presId="urn:microsoft.com/office/officeart/2005/8/layout/hierarchy6"/>
    <dgm:cxn modelId="{09D13B39-D45D-A849-A823-24FFB2F8242E}" type="presParOf" srcId="{C255C96B-47E8-3C4C-9089-2D327C5F58BE}" destId="{DD09E552-3A13-2C48-8003-1DBBE51A1E02}" srcOrd="6" destOrd="0" presId="urn:microsoft.com/office/officeart/2005/8/layout/hierarchy6"/>
    <dgm:cxn modelId="{CD737766-C5CB-EC48-AB71-5062A4EC5E88}" type="presParOf" srcId="{DD09E552-3A13-2C48-8003-1DBBE51A1E02}" destId="{7BCB15EA-55B2-5746-AA9A-E617AFE8AE94}" srcOrd="0" destOrd="0" presId="urn:microsoft.com/office/officeart/2005/8/layout/hierarchy6"/>
    <dgm:cxn modelId="{2B27DF26-5C41-354E-AD18-FF5C3425CAE0}" type="presParOf" srcId="{DD09E552-3A13-2C48-8003-1DBBE51A1E02}" destId="{026D56CB-A372-FE40-A6FF-AA2265763C76}" srcOrd="1" destOrd="0" presId="urn:microsoft.com/office/officeart/2005/8/layout/hierarchy6"/>
    <dgm:cxn modelId="{F45F14BB-9DFF-4842-95DC-05CB0EF30E8B}" type="presParOf" srcId="{C255C96B-47E8-3C4C-9089-2D327C5F58BE}" destId="{D4D52C26-4EBD-8A44-A4FD-12AA7EDD589A}" srcOrd="7" destOrd="0" presId="urn:microsoft.com/office/officeart/2005/8/layout/hierarchy6"/>
    <dgm:cxn modelId="{D1918167-1ED5-0E44-91EB-39E4D3E04231}" type="presParOf" srcId="{D4D52C26-4EBD-8A44-A4FD-12AA7EDD589A}" destId="{CF3B7713-AD52-FB4A-ACAD-C268BBC64D7D}" srcOrd="0" destOrd="0" presId="urn:microsoft.com/office/officeart/2005/8/layout/hierarchy6"/>
    <dgm:cxn modelId="{43B47D61-EFCE-F849-ADC2-BDC0EB26172B}" type="presParOf" srcId="{C255C96B-47E8-3C4C-9089-2D327C5F58BE}" destId="{5A382F64-A549-C743-86CF-C2B772ED65E4}" srcOrd="8" destOrd="0" presId="urn:microsoft.com/office/officeart/2005/8/layout/hierarchy6"/>
    <dgm:cxn modelId="{C5241F60-5F12-DA43-9552-6249BE61C374}" type="presParOf" srcId="{5A382F64-A549-C743-86CF-C2B772ED65E4}" destId="{C047CC92-C516-B64E-9174-B096A1BFEF06}" srcOrd="0" destOrd="0" presId="urn:microsoft.com/office/officeart/2005/8/layout/hierarchy6"/>
    <dgm:cxn modelId="{2A515CE1-19B8-E44E-A1C8-BE944E3C0991}" type="presParOf" srcId="{5A382F64-A549-C743-86CF-C2B772ED65E4}" destId="{AC1629FD-FC34-0647-9CFE-8D53ECD2E656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D46F9C-1835-0C4B-B61E-5D439F3FEC21}">
      <dsp:nvSpPr>
        <dsp:cNvPr id="0" name=""/>
        <dsp:cNvSpPr/>
      </dsp:nvSpPr>
      <dsp:spPr>
        <a:xfrm>
          <a:off x="1614" y="588881"/>
          <a:ext cx="2140111" cy="21401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Presidential debates</a:t>
          </a:r>
          <a:r>
            <a:rPr lang="en-US" sz="1700" kern="1200" baseline="0" dirty="0" smtClean="0"/>
            <a:t> are funny</a:t>
          </a:r>
          <a:endParaRPr lang="en-US" sz="1700" kern="1200" dirty="0"/>
        </a:p>
      </dsp:txBody>
      <dsp:txXfrm>
        <a:off x="315026" y="902293"/>
        <a:ext cx="1513287" cy="1513287"/>
      </dsp:txXfrm>
    </dsp:sp>
    <dsp:sp modelId="{DB33AFFD-D21F-8040-9D3E-9F719233AF06}">
      <dsp:nvSpPr>
        <dsp:cNvPr id="0" name=""/>
        <dsp:cNvSpPr/>
      </dsp:nvSpPr>
      <dsp:spPr>
        <a:xfrm>
          <a:off x="2315502" y="1038305"/>
          <a:ext cx="1241264" cy="1241264"/>
        </a:xfrm>
        <a:prstGeom prst="mathPlus">
          <a:avLst/>
        </a:prstGeom>
        <a:solidFill>
          <a:schemeClr val="bg2"/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6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2480032" y="1512964"/>
        <a:ext cx="912204" cy="291946"/>
      </dsp:txXfrm>
    </dsp:sp>
    <dsp:sp modelId="{7448D832-863E-9546-A984-8D8F23ECA096}">
      <dsp:nvSpPr>
        <dsp:cNvPr id="0" name=""/>
        <dsp:cNvSpPr/>
      </dsp:nvSpPr>
      <dsp:spPr>
        <a:xfrm>
          <a:off x="3730544" y="588881"/>
          <a:ext cx="2140111" cy="21401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NLTK allows us</a:t>
          </a:r>
          <a:r>
            <a:rPr lang="en-US" sz="1700" kern="1200" baseline="0" dirty="0" smtClean="0"/>
            <a:t> to parse text easily</a:t>
          </a:r>
          <a:endParaRPr lang="en-US" sz="1700" kern="1200" dirty="0"/>
        </a:p>
      </dsp:txBody>
      <dsp:txXfrm>
        <a:off x="4043956" y="902293"/>
        <a:ext cx="1513287" cy="1513287"/>
      </dsp:txXfrm>
    </dsp:sp>
    <dsp:sp modelId="{378ED761-9B12-5A48-A29D-19C4A6E1F820}">
      <dsp:nvSpPr>
        <dsp:cNvPr id="0" name=""/>
        <dsp:cNvSpPr/>
      </dsp:nvSpPr>
      <dsp:spPr>
        <a:xfrm>
          <a:off x="6044432" y="1038305"/>
          <a:ext cx="1241264" cy="1241264"/>
        </a:xfrm>
        <a:prstGeom prst="mathEqual">
          <a:avLst/>
        </a:prstGeom>
        <a:solidFill>
          <a:schemeClr val="bg2"/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6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6208962" y="1294005"/>
        <a:ext cx="912204" cy="729864"/>
      </dsp:txXfrm>
    </dsp:sp>
    <dsp:sp modelId="{B262D443-832B-684C-AB68-6471B279365D}">
      <dsp:nvSpPr>
        <dsp:cNvPr id="0" name=""/>
        <dsp:cNvSpPr/>
      </dsp:nvSpPr>
      <dsp:spPr>
        <a:xfrm>
          <a:off x="7459474" y="588881"/>
          <a:ext cx="2140111" cy="21401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Let’s parse debates</a:t>
          </a:r>
          <a:r>
            <a:rPr lang="en-US" sz="1700" kern="1200" baseline="0" dirty="0" smtClean="0"/>
            <a:t> with Python and turn it into a comedy routine</a:t>
          </a:r>
          <a:endParaRPr lang="en-US" sz="1700" kern="1200" dirty="0"/>
        </a:p>
      </dsp:txBody>
      <dsp:txXfrm>
        <a:off x="7772886" y="902293"/>
        <a:ext cx="1513287" cy="1513287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0F4D62-0CBD-F44F-8362-1CD4B4D90230}">
      <dsp:nvSpPr>
        <dsp:cNvPr id="0" name=""/>
        <dsp:cNvSpPr/>
      </dsp:nvSpPr>
      <dsp:spPr>
        <a:xfrm>
          <a:off x="0" y="385838"/>
          <a:ext cx="8594725" cy="8930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7046" tIns="437388" rIns="667046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/>
            <a:t>A written or oral word paired with its meaning</a:t>
          </a:r>
          <a:endParaRPr lang="en-US" sz="2100" kern="1200" dirty="0"/>
        </a:p>
      </dsp:txBody>
      <dsp:txXfrm>
        <a:off x="0" y="385838"/>
        <a:ext cx="8594725" cy="893025"/>
      </dsp:txXfrm>
    </dsp:sp>
    <dsp:sp modelId="{7700A752-1605-414D-A263-3EA07EC6618F}">
      <dsp:nvSpPr>
        <dsp:cNvPr id="0" name=""/>
        <dsp:cNvSpPr/>
      </dsp:nvSpPr>
      <dsp:spPr>
        <a:xfrm>
          <a:off x="429736" y="75878"/>
          <a:ext cx="6016307" cy="6199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7402" tIns="0" rIns="227402" bIns="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Lexeme</a:t>
          </a:r>
          <a:endParaRPr lang="en-US" sz="2100" kern="1200" dirty="0"/>
        </a:p>
      </dsp:txBody>
      <dsp:txXfrm>
        <a:off x="459998" y="106140"/>
        <a:ext cx="5955783" cy="559396"/>
      </dsp:txXfrm>
    </dsp:sp>
    <dsp:sp modelId="{39F76B95-8CF5-EB49-83A8-D41C4A79CF61}">
      <dsp:nvSpPr>
        <dsp:cNvPr id="0" name=""/>
        <dsp:cNvSpPr/>
      </dsp:nvSpPr>
      <dsp:spPr>
        <a:xfrm>
          <a:off x="0" y="1702224"/>
          <a:ext cx="8594725" cy="8930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7046" tIns="437388" rIns="667046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/>
            <a:t>A finite list of lexemes</a:t>
          </a:r>
          <a:endParaRPr lang="en-US" sz="2100" kern="1200" dirty="0"/>
        </a:p>
      </dsp:txBody>
      <dsp:txXfrm>
        <a:off x="0" y="1702224"/>
        <a:ext cx="8594725" cy="893025"/>
      </dsp:txXfrm>
    </dsp:sp>
    <dsp:sp modelId="{4E92D5D3-0975-D542-8C81-C0E1F2836AEA}">
      <dsp:nvSpPr>
        <dsp:cNvPr id="0" name=""/>
        <dsp:cNvSpPr/>
      </dsp:nvSpPr>
      <dsp:spPr>
        <a:xfrm>
          <a:off x="429736" y="1392263"/>
          <a:ext cx="6016307" cy="6199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7402" tIns="0" rIns="227402" bIns="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Lexicon</a:t>
          </a:r>
          <a:endParaRPr lang="en-US" sz="2100" kern="1200" dirty="0"/>
        </a:p>
      </dsp:txBody>
      <dsp:txXfrm>
        <a:off x="459998" y="1422525"/>
        <a:ext cx="5955783" cy="559396"/>
      </dsp:txXfrm>
    </dsp:sp>
    <dsp:sp modelId="{EBDD5655-0F48-5A4A-84E0-7B85D0DC2F0D}">
      <dsp:nvSpPr>
        <dsp:cNvPr id="0" name=""/>
        <dsp:cNvSpPr/>
      </dsp:nvSpPr>
      <dsp:spPr>
        <a:xfrm>
          <a:off x="0" y="3018609"/>
          <a:ext cx="8594725" cy="12568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7046" tIns="437388" rIns="667046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/>
            <a:t>The grammatical form used to represent a lexeme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/>
            <a:t>Part</a:t>
          </a:r>
          <a:r>
            <a:rPr lang="en-US" sz="2100" kern="1200" baseline="0" dirty="0" smtClean="0"/>
            <a:t> of speech specific</a:t>
          </a:r>
          <a:endParaRPr lang="en-US" sz="2100" kern="1200" dirty="0" smtClean="0"/>
        </a:p>
      </dsp:txBody>
      <dsp:txXfrm>
        <a:off x="0" y="3018609"/>
        <a:ext cx="8594725" cy="1256850"/>
      </dsp:txXfrm>
    </dsp:sp>
    <dsp:sp modelId="{36EEFDE4-7E33-2347-9BB1-5F669108AB9F}">
      <dsp:nvSpPr>
        <dsp:cNvPr id="0" name=""/>
        <dsp:cNvSpPr/>
      </dsp:nvSpPr>
      <dsp:spPr>
        <a:xfrm>
          <a:off x="429736" y="2708649"/>
          <a:ext cx="6016307" cy="6199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7402" tIns="0" rIns="227402" bIns="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Lemma</a:t>
          </a:r>
          <a:endParaRPr lang="en-US" sz="2100" kern="1200" dirty="0"/>
        </a:p>
      </dsp:txBody>
      <dsp:txXfrm>
        <a:off x="459998" y="2738911"/>
        <a:ext cx="5955783" cy="559396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032815-E928-3244-A563-12499BD74933}">
      <dsp:nvSpPr>
        <dsp:cNvPr id="0" name=""/>
        <dsp:cNvSpPr/>
      </dsp:nvSpPr>
      <dsp:spPr>
        <a:xfrm>
          <a:off x="720089" y="0"/>
          <a:ext cx="8161020" cy="1278812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4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9EF8CF8-D55A-974F-8D7F-090604D80414}">
      <dsp:nvSpPr>
        <dsp:cNvPr id="0" name=""/>
        <dsp:cNvSpPr/>
      </dsp:nvSpPr>
      <dsp:spPr>
        <a:xfrm>
          <a:off x="1680209" y="383643"/>
          <a:ext cx="2880360" cy="5115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Lemma</a:t>
          </a:r>
          <a:endParaRPr lang="en-US" sz="2100" kern="1200" dirty="0"/>
        </a:p>
      </dsp:txBody>
      <dsp:txXfrm>
        <a:off x="1705180" y="408614"/>
        <a:ext cx="2830418" cy="461583"/>
      </dsp:txXfrm>
    </dsp:sp>
    <dsp:sp modelId="{B93A80D5-1DC2-1F47-B16D-D2E6E5BAE2F9}">
      <dsp:nvSpPr>
        <dsp:cNvPr id="0" name=""/>
        <dsp:cNvSpPr/>
      </dsp:nvSpPr>
      <dsp:spPr>
        <a:xfrm>
          <a:off x="5040629" y="383643"/>
          <a:ext cx="2880360" cy="5115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Lexeme</a:t>
          </a:r>
          <a:endParaRPr lang="en-US" sz="2100" kern="1200" dirty="0"/>
        </a:p>
      </dsp:txBody>
      <dsp:txXfrm>
        <a:off x="5065600" y="408614"/>
        <a:ext cx="2830418" cy="461583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032815-E928-3244-A563-12499BD74933}">
      <dsp:nvSpPr>
        <dsp:cNvPr id="0" name=""/>
        <dsp:cNvSpPr/>
      </dsp:nvSpPr>
      <dsp:spPr>
        <a:xfrm>
          <a:off x="720089" y="0"/>
          <a:ext cx="8161020" cy="1278812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4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9EF8CF8-D55A-974F-8D7F-090604D80414}">
      <dsp:nvSpPr>
        <dsp:cNvPr id="0" name=""/>
        <dsp:cNvSpPr/>
      </dsp:nvSpPr>
      <dsp:spPr>
        <a:xfrm>
          <a:off x="1680209" y="383643"/>
          <a:ext cx="2880360" cy="5115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running</a:t>
          </a:r>
          <a:endParaRPr lang="en-US" sz="2100" kern="1200" dirty="0"/>
        </a:p>
      </dsp:txBody>
      <dsp:txXfrm>
        <a:off x="1705180" y="408614"/>
        <a:ext cx="2830418" cy="461583"/>
      </dsp:txXfrm>
    </dsp:sp>
    <dsp:sp modelId="{B93A80D5-1DC2-1F47-B16D-D2E6E5BAE2F9}">
      <dsp:nvSpPr>
        <dsp:cNvPr id="0" name=""/>
        <dsp:cNvSpPr/>
      </dsp:nvSpPr>
      <dsp:spPr>
        <a:xfrm>
          <a:off x="5040629" y="383643"/>
          <a:ext cx="2880360" cy="5115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run</a:t>
          </a:r>
          <a:endParaRPr lang="en-US" sz="2100" kern="1200" dirty="0"/>
        </a:p>
      </dsp:txBody>
      <dsp:txXfrm>
        <a:off x="5065600" y="408614"/>
        <a:ext cx="2830418" cy="461583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032815-E928-3244-A563-12499BD74933}">
      <dsp:nvSpPr>
        <dsp:cNvPr id="0" name=""/>
        <dsp:cNvSpPr/>
      </dsp:nvSpPr>
      <dsp:spPr>
        <a:xfrm>
          <a:off x="720089" y="0"/>
          <a:ext cx="8161020" cy="1278812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4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9EF8CF8-D55A-974F-8D7F-090604D80414}">
      <dsp:nvSpPr>
        <dsp:cNvPr id="0" name=""/>
        <dsp:cNvSpPr/>
      </dsp:nvSpPr>
      <dsp:spPr>
        <a:xfrm>
          <a:off x="1680209" y="383643"/>
          <a:ext cx="2880360" cy="5115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are</a:t>
          </a:r>
          <a:endParaRPr lang="en-US" sz="2100" kern="1200" dirty="0"/>
        </a:p>
      </dsp:txBody>
      <dsp:txXfrm>
        <a:off x="1705180" y="408614"/>
        <a:ext cx="2830418" cy="461583"/>
      </dsp:txXfrm>
    </dsp:sp>
    <dsp:sp modelId="{B93A80D5-1DC2-1F47-B16D-D2E6E5BAE2F9}">
      <dsp:nvSpPr>
        <dsp:cNvPr id="0" name=""/>
        <dsp:cNvSpPr/>
      </dsp:nvSpPr>
      <dsp:spPr>
        <a:xfrm>
          <a:off x="5040629" y="383643"/>
          <a:ext cx="2880360" cy="5115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be</a:t>
          </a:r>
          <a:endParaRPr lang="en-US" sz="2100" kern="1200" dirty="0"/>
        </a:p>
      </dsp:txBody>
      <dsp:txXfrm>
        <a:off x="5065600" y="408614"/>
        <a:ext cx="2830418" cy="461583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ADE903-8F1F-4C44-A953-15DD7FAC1898}">
      <dsp:nvSpPr>
        <dsp:cNvPr id="0" name=""/>
        <dsp:cNvSpPr/>
      </dsp:nvSpPr>
      <dsp:spPr>
        <a:xfrm>
          <a:off x="495284" y="258"/>
          <a:ext cx="1359203" cy="13592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Form</a:t>
          </a:r>
          <a:r>
            <a:rPr lang="en-US" sz="2900" kern="1200" baseline="0" dirty="0" smtClean="0"/>
            <a:t> 1</a:t>
          </a:r>
          <a:endParaRPr lang="en-US" sz="2900" kern="1200" dirty="0"/>
        </a:p>
      </dsp:txBody>
      <dsp:txXfrm>
        <a:off x="694335" y="199309"/>
        <a:ext cx="961101" cy="961101"/>
      </dsp:txXfrm>
    </dsp:sp>
    <dsp:sp modelId="{756E8F69-F54F-2143-AF80-02240A284050}">
      <dsp:nvSpPr>
        <dsp:cNvPr id="0" name=""/>
        <dsp:cNvSpPr/>
      </dsp:nvSpPr>
      <dsp:spPr>
        <a:xfrm>
          <a:off x="1964855" y="285690"/>
          <a:ext cx="788338" cy="788338"/>
        </a:xfrm>
        <a:prstGeom prst="mathEqual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6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kern="1200"/>
        </a:p>
      </dsp:txBody>
      <dsp:txXfrm>
        <a:off x="2069349" y="448088"/>
        <a:ext cx="579350" cy="463542"/>
      </dsp:txXfrm>
    </dsp:sp>
    <dsp:sp modelId="{83C2EA51-AD68-EC43-93F0-B9EC07468071}">
      <dsp:nvSpPr>
        <dsp:cNvPr id="0" name=""/>
        <dsp:cNvSpPr/>
      </dsp:nvSpPr>
      <dsp:spPr>
        <a:xfrm>
          <a:off x="2863561" y="258"/>
          <a:ext cx="1359203" cy="13592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Form 2</a:t>
          </a:r>
          <a:endParaRPr lang="en-US" sz="2900" kern="1200" dirty="0"/>
        </a:p>
      </dsp:txBody>
      <dsp:txXfrm>
        <a:off x="3062612" y="199309"/>
        <a:ext cx="961101" cy="961101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EEDB18-B266-4F4D-818E-47CDA1E76703}">
      <dsp:nvSpPr>
        <dsp:cNvPr id="0" name=""/>
        <dsp:cNvSpPr/>
      </dsp:nvSpPr>
      <dsp:spPr>
        <a:xfrm>
          <a:off x="495284" y="258"/>
          <a:ext cx="1359203" cy="13592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Meaning 1</a:t>
          </a:r>
          <a:endParaRPr lang="en-US" sz="1600" kern="1200" dirty="0"/>
        </a:p>
      </dsp:txBody>
      <dsp:txXfrm>
        <a:off x="694335" y="199309"/>
        <a:ext cx="961101" cy="961101"/>
      </dsp:txXfrm>
    </dsp:sp>
    <dsp:sp modelId="{A8AA5439-95CC-5144-B22C-9F2026085107}">
      <dsp:nvSpPr>
        <dsp:cNvPr id="0" name=""/>
        <dsp:cNvSpPr/>
      </dsp:nvSpPr>
      <dsp:spPr>
        <a:xfrm>
          <a:off x="1964855" y="285691"/>
          <a:ext cx="788338" cy="788338"/>
        </a:xfrm>
        <a:prstGeom prst="mathEqual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6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300" kern="1200"/>
        </a:p>
      </dsp:txBody>
      <dsp:txXfrm>
        <a:off x="2069349" y="448089"/>
        <a:ext cx="579350" cy="463542"/>
      </dsp:txXfrm>
    </dsp:sp>
    <dsp:sp modelId="{FE65E62B-79F8-E64E-899D-F035F7A2AAA9}">
      <dsp:nvSpPr>
        <dsp:cNvPr id="0" name=""/>
        <dsp:cNvSpPr/>
      </dsp:nvSpPr>
      <dsp:spPr>
        <a:xfrm>
          <a:off x="2863561" y="258"/>
          <a:ext cx="1359203" cy="13592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Meaning 2</a:t>
          </a:r>
          <a:endParaRPr lang="en-US" sz="1600" kern="1200" dirty="0"/>
        </a:p>
      </dsp:txBody>
      <dsp:txXfrm>
        <a:off x="3062612" y="199309"/>
        <a:ext cx="961101" cy="961101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ADE903-8F1F-4C44-A953-15DD7FAC1898}">
      <dsp:nvSpPr>
        <dsp:cNvPr id="0" name=""/>
        <dsp:cNvSpPr/>
      </dsp:nvSpPr>
      <dsp:spPr>
        <a:xfrm>
          <a:off x="495284" y="258"/>
          <a:ext cx="1359203" cy="13592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Bass (fish)</a:t>
          </a:r>
          <a:endParaRPr lang="en-US" sz="2100" kern="1200" dirty="0"/>
        </a:p>
      </dsp:txBody>
      <dsp:txXfrm>
        <a:off x="694335" y="199309"/>
        <a:ext cx="961101" cy="961101"/>
      </dsp:txXfrm>
    </dsp:sp>
    <dsp:sp modelId="{756E8F69-F54F-2143-AF80-02240A284050}">
      <dsp:nvSpPr>
        <dsp:cNvPr id="0" name=""/>
        <dsp:cNvSpPr/>
      </dsp:nvSpPr>
      <dsp:spPr>
        <a:xfrm>
          <a:off x="1964855" y="285690"/>
          <a:ext cx="788338" cy="788338"/>
        </a:xfrm>
        <a:prstGeom prst="mathEqual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6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/>
        </a:p>
      </dsp:txBody>
      <dsp:txXfrm>
        <a:off x="2069349" y="448088"/>
        <a:ext cx="579350" cy="463542"/>
      </dsp:txXfrm>
    </dsp:sp>
    <dsp:sp modelId="{83C2EA51-AD68-EC43-93F0-B9EC07468071}">
      <dsp:nvSpPr>
        <dsp:cNvPr id="0" name=""/>
        <dsp:cNvSpPr/>
      </dsp:nvSpPr>
      <dsp:spPr>
        <a:xfrm>
          <a:off x="2863561" y="258"/>
          <a:ext cx="1359203" cy="13592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Bass (voice</a:t>
          </a:r>
          <a:r>
            <a:rPr lang="en-US" sz="2100" kern="1200" baseline="0" dirty="0" smtClean="0"/>
            <a:t> part)</a:t>
          </a:r>
          <a:endParaRPr lang="en-US" sz="2100" kern="1200" dirty="0"/>
        </a:p>
      </dsp:txBody>
      <dsp:txXfrm>
        <a:off x="3062612" y="199309"/>
        <a:ext cx="961101" cy="961101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EEDB18-B266-4F4D-818E-47CDA1E76703}">
      <dsp:nvSpPr>
        <dsp:cNvPr id="0" name=""/>
        <dsp:cNvSpPr/>
      </dsp:nvSpPr>
      <dsp:spPr>
        <a:xfrm>
          <a:off x="495284" y="258"/>
          <a:ext cx="1359203" cy="13592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Small</a:t>
          </a:r>
          <a:endParaRPr lang="en-US" sz="2700" kern="1200" dirty="0"/>
        </a:p>
      </dsp:txBody>
      <dsp:txXfrm>
        <a:off x="694335" y="199309"/>
        <a:ext cx="961101" cy="961101"/>
      </dsp:txXfrm>
    </dsp:sp>
    <dsp:sp modelId="{A8AA5439-95CC-5144-B22C-9F2026085107}">
      <dsp:nvSpPr>
        <dsp:cNvPr id="0" name=""/>
        <dsp:cNvSpPr/>
      </dsp:nvSpPr>
      <dsp:spPr>
        <a:xfrm>
          <a:off x="1964855" y="285691"/>
          <a:ext cx="788338" cy="788338"/>
        </a:xfrm>
        <a:prstGeom prst="mathEqual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6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100" kern="1200"/>
        </a:p>
      </dsp:txBody>
      <dsp:txXfrm>
        <a:off x="2069349" y="448089"/>
        <a:ext cx="579350" cy="463542"/>
      </dsp:txXfrm>
    </dsp:sp>
    <dsp:sp modelId="{FE65E62B-79F8-E64E-899D-F035F7A2AAA9}">
      <dsp:nvSpPr>
        <dsp:cNvPr id="0" name=""/>
        <dsp:cNvSpPr/>
      </dsp:nvSpPr>
      <dsp:spPr>
        <a:xfrm>
          <a:off x="2863561" y="258"/>
          <a:ext cx="1359203" cy="13592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Little</a:t>
          </a:r>
          <a:endParaRPr lang="en-US" sz="2700" kern="1200" dirty="0"/>
        </a:p>
      </dsp:txBody>
      <dsp:txXfrm>
        <a:off x="3062612" y="199309"/>
        <a:ext cx="961101" cy="961101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69EC42-D3F4-B54D-8161-BAC2D719F278}">
      <dsp:nvSpPr>
        <dsp:cNvPr id="0" name=""/>
        <dsp:cNvSpPr/>
      </dsp:nvSpPr>
      <dsp:spPr>
        <a:xfrm>
          <a:off x="0" y="0"/>
          <a:ext cx="8594725" cy="1305401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shade val="8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Both are used to determine equivalency between tokens</a:t>
          </a:r>
          <a:endParaRPr lang="en-US" sz="3600" kern="1200" dirty="0"/>
        </a:p>
      </dsp:txBody>
      <dsp:txXfrm>
        <a:off x="0" y="0"/>
        <a:ext cx="8594725" cy="1305401"/>
      </dsp:txXfrm>
    </dsp:sp>
    <dsp:sp modelId="{3047B5E7-EE38-8945-A8D1-B4E81CB3454B}">
      <dsp:nvSpPr>
        <dsp:cNvPr id="0" name=""/>
        <dsp:cNvSpPr/>
      </dsp:nvSpPr>
      <dsp:spPr>
        <a:xfrm>
          <a:off x="0" y="1305401"/>
          <a:ext cx="4297362" cy="27413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Stemming is a heuristic</a:t>
          </a:r>
        </a:p>
        <a:p>
          <a:pPr marL="228600" lvl="1" indent="-228600" algn="ctr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300" kern="1200" dirty="0" smtClean="0"/>
        </a:p>
        <a:p>
          <a:pPr marL="228600" lvl="1" indent="-228600" algn="ctr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300" kern="1200" dirty="0" smtClean="0"/>
        </a:p>
        <a:p>
          <a:pPr marL="228600" lvl="1" indent="-228600" algn="ctr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300" kern="1200" dirty="0" smtClean="0"/>
        </a:p>
        <a:p>
          <a:pPr marL="228600" lvl="1" indent="-228600" algn="ctr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Ranging -&gt; Rang</a:t>
          </a:r>
        </a:p>
      </dsp:txBody>
      <dsp:txXfrm>
        <a:off x="0" y="1305401"/>
        <a:ext cx="4297362" cy="2741342"/>
      </dsp:txXfrm>
    </dsp:sp>
    <dsp:sp modelId="{6AE4659D-B9BD-DA48-A314-104A9C7A4D84}">
      <dsp:nvSpPr>
        <dsp:cNvPr id="0" name=""/>
        <dsp:cNvSpPr/>
      </dsp:nvSpPr>
      <dsp:spPr>
        <a:xfrm>
          <a:off x="4297362" y="1305401"/>
          <a:ext cx="4297362" cy="27413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Lemmatization uses vocabulary</a:t>
          </a:r>
          <a:r>
            <a:rPr lang="en-US" sz="2900" kern="1200" baseline="0" dirty="0" smtClean="0"/>
            <a:t> and morphological analysis</a:t>
          </a:r>
          <a:endParaRPr lang="en-US" sz="2900" kern="1200" dirty="0" smtClean="0"/>
        </a:p>
        <a:p>
          <a:pPr marL="228600" lvl="1" indent="-228600" algn="ctr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300" kern="1200" dirty="0" smtClean="0"/>
        </a:p>
        <a:p>
          <a:pPr marL="228600" lvl="1" indent="-228600" algn="ctr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Ranging</a:t>
          </a:r>
          <a:r>
            <a:rPr lang="en-US" sz="2300" kern="1200" baseline="0" dirty="0" smtClean="0"/>
            <a:t> -&gt; Range</a:t>
          </a:r>
          <a:endParaRPr lang="en-US" sz="2300" kern="1200" dirty="0" smtClean="0"/>
        </a:p>
      </dsp:txBody>
      <dsp:txXfrm>
        <a:off x="4297362" y="1305401"/>
        <a:ext cx="4297362" cy="2741342"/>
      </dsp:txXfrm>
    </dsp:sp>
    <dsp:sp modelId="{CEAC0928-F81B-3F46-89B8-334938F38876}">
      <dsp:nvSpPr>
        <dsp:cNvPr id="0" name=""/>
        <dsp:cNvSpPr/>
      </dsp:nvSpPr>
      <dsp:spPr>
        <a:xfrm>
          <a:off x="0" y="4046744"/>
          <a:ext cx="8594725" cy="304593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shade val="8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181EDC-A75A-374E-84AD-61ADAA1F03EC}">
      <dsp:nvSpPr>
        <dsp:cNvPr id="0" name=""/>
        <dsp:cNvSpPr/>
      </dsp:nvSpPr>
      <dsp:spPr>
        <a:xfrm>
          <a:off x="0" y="2626263"/>
          <a:ext cx="8594725" cy="17231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Classification</a:t>
          </a:r>
          <a:endParaRPr lang="en-US" sz="3200" kern="1200" dirty="0"/>
        </a:p>
      </dsp:txBody>
      <dsp:txXfrm>
        <a:off x="0" y="2626263"/>
        <a:ext cx="8594725" cy="930480"/>
      </dsp:txXfrm>
    </dsp:sp>
    <dsp:sp modelId="{4BA3C02C-7741-D947-BF44-21EFAFA26CD4}">
      <dsp:nvSpPr>
        <dsp:cNvPr id="0" name=""/>
        <dsp:cNvSpPr/>
      </dsp:nvSpPr>
      <dsp:spPr>
        <a:xfrm>
          <a:off x="0" y="3522281"/>
          <a:ext cx="4297362" cy="79263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0256" tIns="48260" rIns="270256" bIns="4826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smtClean="0"/>
            <a:t>Rule-based</a:t>
          </a:r>
          <a:endParaRPr lang="en-US" sz="3800" kern="1200" dirty="0"/>
        </a:p>
      </dsp:txBody>
      <dsp:txXfrm>
        <a:off x="0" y="3522281"/>
        <a:ext cx="4297362" cy="792631"/>
      </dsp:txXfrm>
    </dsp:sp>
    <dsp:sp modelId="{E0BE79F4-BA48-E04C-B84B-425FEBEA10AB}">
      <dsp:nvSpPr>
        <dsp:cNvPr id="0" name=""/>
        <dsp:cNvSpPr/>
      </dsp:nvSpPr>
      <dsp:spPr>
        <a:xfrm>
          <a:off x="4297362" y="3522281"/>
          <a:ext cx="4297362" cy="79263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0256" tIns="48260" rIns="270256" bIns="4826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/>
            <a:t>Learning-based</a:t>
          </a:r>
          <a:endParaRPr lang="en-US" sz="3800" kern="1200" dirty="0"/>
        </a:p>
      </dsp:txBody>
      <dsp:txXfrm>
        <a:off x="4297362" y="3522281"/>
        <a:ext cx="4297362" cy="792631"/>
      </dsp:txXfrm>
    </dsp:sp>
    <dsp:sp modelId="{05F163AF-EFB0-6440-A64E-24B54AD7F1ED}">
      <dsp:nvSpPr>
        <dsp:cNvPr id="0" name=""/>
        <dsp:cNvSpPr/>
      </dsp:nvSpPr>
      <dsp:spPr>
        <a:xfrm rot="10800000">
          <a:off x="0" y="1962"/>
          <a:ext cx="8594725" cy="2650147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Feature</a:t>
          </a:r>
          <a:r>
            <a:rPr lang="en-US" sz="3200" kern="1200" baseline="0" dirty="0" smtClean="0"/>
            <a:t> Extraction</a:t>
          </a:r>
          <a:endParaRPr lang="en-US" sz="3200" kern="1200" dirty="0"/>
        </a:p>
      </dsp:txBody>
      <dsp:txXfrm rot="-10800000">
        <a:off x="0" y="1962"/>
        <a:ext cx="8594725" cy="930201"/>
      </dsp:txXfrm>
    </dsp:sp>
    <dsp:sp modelId="{49BBB66F-DD3E-EA4B-96AC-ED194D40D4E0}">
      <dsp:nvSpPr>
        <dsp:cNvPr id="0" name=""/>
        <dsp:cNvSpPr/>
      </dsp:nvSpPr>
      <dsp:spPr>
        <a:xfrm>
          <a:off x="0" y="932163"/>
          <a:ext cx="4297362" cy="79239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0256" tIns="48260" rIns="270256" bIns="4826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/>
            <a:t>Morphological</a:t>
          </a:r>
          <a:endParaRPr lang="en-US" sz="3800" kern="1200" dirty="0"/>
        </a:p>
      </dsp:txBody>
      <dsp:txXfrm>
        <a:off x="0" y="932163"/>
        <a:ext cx="4297362" cy="792394"/>
      </dsp:txXfrm>
    </dsp:sp>
    <dsp:sp modelId="{5B43AAE6-0D86-3B4C-A62D-BD1BF543A335}">
      <dsp:nvSpPr>
        <dsp:cNvPr id="0" name=""/>
        <dsp:cNvSpPr/>
      </dsp:nvSpPr>
      <dsp:spPr>
        <a:xfrm>
          <a:off x="4297362" y="932163"/>
          <a:ext cx="4297362" cy="79239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0256" tIns="48260" rIns="270256" bIns="4826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/>
            <a:t>Semantic</a:t>
          </a:r>
          <a:endParaRPr lang="en-US" sz="3800" kern="1200" dirty="0"/>
        </a:p>
      </dsp:txBody>
      <dsp:txXfrm>
        <a:off x="4297362" y="932163"/>
        <a:ext cx="4297362" cy="79239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84C810-DE5C-D54B-A99F-E824FBDA3EC7}">
      <dsp:nvSpPr>
        <dsp:cNvPr id="0" name=""/>
        <dsp:cNvSpPr/>
      </dsp:nvSpPr>
      <dsp:spPr>
        <a:xfrm>
          <a:off x="0" y="11006"/>
          <a:ext cx="3330249" cy="1998149"/>
        </a:xfrm>
        <a:prstGeom prst="rect">
          <a:avLst/>
        </a:prstGeom>
        <a:solidFill>
          <a:schemeClr val="accent2"/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“The art of winning the soul by discourse.”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Plato</a:t>
          </a:r>
          <a:endParaRPr lang="en-US" sz="1800" kern="1200" dirty="0"/>
        </a:p>
      </dsp:txBody>
      <dsp:txXfrm>
        <a:off x="0" y="11006"/>
        <a:ext cx="3330249" cy="1998149"/>
      </dsp:txXfrm>
    </dsp:sp>
    <dsp:sp modelId="{3AB8D788-CA31-8A4F-B472-2396D37A0E7F}">
      <dsp:nvSpPr>
        <dsp:cNvPr id="0" name=""/>
        <dsp:cNvSpPr/>
      </dsp:nvSpPr>
      <dsp:spPr>
        <a:xfrm>
          <a:off x="3663274" y="11006"/>
          <a:ext cx="3330249" cy="1998149"/>
        </a:xfrm>
        <a:prstGeom prst="rect">
          <a:avLst/>
        </a:prstGeom>
        <a:solidFill>
          <a:schemeClr val="accent2"/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"Rhetoric is one great art comprised of five lesser arts: </a:t>
          </a:r>
          <a:r>
            <a:rPr lang="en-US" sz="1800" kern="1200" dirty="0" err="1" smtClean="0"/>
            <a:t>inventio</a:t>
          </a:r>
          <a:r>
            <a:rPr lang="en-US" sz="1800" kern="1200" dirty="0" smtClean="0"/>
            <a:t>, </a:t>
          </a:r>
          <a:r>
            <a:rPr lang="en-US" sz="1800" kern="1200" dirty="0" err="1" smtClean="0"/>
            <a:t>dispositio</a:t>
          </a:r>
          <a:r>
            <a:rPr lang="en-US" sz="1800" kern="1200" dirty="0" smtClean="0"/>
            <a:t>, </a:t>
          </a:r>
          <a:r>
            <a:rPr lang="en-US" sz="1800" kern="1200" dirty="0" err="1" smtClean="0"/>
            <a:t>elocutio</a:t>
          </a:r>
          <a:r>
            <a:rPr lang="en-US" sz="1800" kern="1200" dirty="0" smtClean="0"/>
            <a:t>, </a:t>
          </a:r>
          <a:r>
            <a:rPr lang="en-US" sz="1800" kern="1200" dirty="0" err="1" smtClean="0"/>
            <a:t>memoria</a:t>
          </a:r>
          <a:r>
            <a:rPr lang="en-US" sz="1800" kern="1200" dirty="0" smtClean="0"/>
            <a:t>, and </a:t>
          </a:r>
          <a:r>
            <a:rPr lang="en-US" sz="1800" kern="1200" dirty="0" err="1" smtClean="0"/>
            <a:t>pronunciatio</a:t>
          </a:r>
          <a:r>
            <a:rPr lang="en-US" sz="1800" kern="1200" dirty="0" smtClean="0"/>
            <a:t>.”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 Cicero</a:t>
          </a:r>
          <a:endParaRPr lang="en-US" sz="1800" kern="1200" dirty="0"/>
        </a:p>
      </dsp:txBody>
      <dsp:txXfrm>
        <a:off x="3663274" y="11006"/>
        <a:ext cx="3330249" cy="1998149"/>
      </dsp:txXfrm>
    </dsp:sp>
    <dsp:sp modelId="{EA953CD7-BF87-DB43-81B5-B62ADBA98077}">
      <dsp:nvSpPr>
        <dsp:cNvPr id="0" name=""/>
        <dsp:cNvSpPr/>
      </dsp:nvSpPr>
      <dsp:spPr>
        <a:xfrm>
          <a:off x="7326549" y="11006"/>
          <a:ext cx="3330249" cy="1998149"/>
        </a:xfrm>
        <a:prstGeom prst="rect">
          <a:avLst/>
        </a:prstGeom>
        <a:solidFill>
          <a:schemeClr val="accent2"/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"Rhetoric is the art, practice, and study of human communication.”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Andrea Lunsford</a:t>
          </a:r>
          <a:endParaRPr lang="en-US" sz="1800" kern="1200" dirty="0"/>
        </a:p>
      </dsp:txBody>
      <dsp:txXfrm>
        <a:off x="7326549" y="11006"/>
        <a:ext cx="3330249" cy="1998149"/>
      </dsp:txXfrm>
    </dsp:sp>
    <dsp:sp modelId="{D7BF237A-3310-FF48-9BBC-DFBD2AE2B5FB}">
      <dsp:nvSpPr>
        <dsp:cNvPr id="0" name=""/>
        <dsp:cNvSpPr/>
      </dsp:nvSpPr>
      <dsp:spPr>
        <a:xfrm>
          <a:off x="1044965" y="2342181"/>
          <a:ext cx="3330249" cy="1998149"/>
        </a:xfrm>
        <a:prstGeom prst="rect">
          <a:avLst/>
        </a:prstGeom>
        <a:solidFill>
          <a:schemeClr val="accent2"/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/>
            <a:t>"</a:t>
          </a:r>
          <a:r>
            <a:rPr lang="en-US" sz="1800" kern="1200" dirty="0" smtClean="0"/>
            <a:t>[Rhetoric,] that powerful instrument of error and deceit.”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John Locke</a:t>
          </a:r>
          <a:endParaRPr lang="en-US" sz="1800" kern="1200" dirty="0"/>
        </a:p>
      </dsp:txBody>
      <dsp:txXfrm>
        <a:off x="1044965" y="2342181"/>
        <a:ext cx="3330249" cy="1998149"/>
      </dsp:txXfrm>
    </dsp:sp>
    <dsp:sp modelId="{F0544180-8F58-864E-9FAE-0E6576CDC000}">
      <dsp:nvSpPr>
        <dsp:cNvPr id="0" name=""/>
        <dsp:cNvSpPr/>
      </dsp:nvSpPr>
      <dsp:spPr>
        <a:xfrm>
          <a:off x="4708240" y="2342181"/>
          <a:ext cx="4903592" cy="1998149"/>
        </a:xfrm>
        <a:prstGeom prst="rect">
          <a:avLst/>
        </a:prstGeom>
        <a:solidFill>
          <a:schemeClr val="accent2"/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"This [is the] </a:t>
          </a:r>
          <a:r>
            <a:rPr lang="en-US" sz="1800" i="1" kern="1200" dirty="0" smtClean="0"/>
            <a:t>sine qua non </a:t>
          </a:r>
          <a:r>
            <a:rPr lang="en-US" sz="1800" kern="1200" dirty="0" smtClean="0"/>
            <a:t>of rhetoric: the art of linguistically or symbolically creating salience. After salience is created, the situation must be translated into meaning.”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Richard E. </a:t>
          </a:r>
          <a:r>
            <a:rPr lang="en-US" sz="1800" kern="1200" dirty="0" err="1" smtClean="0"/>
            <a:t>Vatz</a:t>
          </a:r>
          <a:r>
            <a:rPr lang="en-US" sz="1800" kern="1200" dirty="0" smtClean="0"/>
            <a:t> </a:t>
          </a:r>
          <a:r>
            <a:rPr lang="en-US" sz="1800" i="1" kern="1200" dirty="0" smtClean="0"/>
            <a:t>(Philosophy and Rhetoric</a:t>
          </a:r>
          <a:r>
            <a:rPr lang="en-US" sz="1800" kern="1200" dirty="0" smtClean="0"/>
            <a:t>, 1973)</a:t>
          </a:r>
          <a:endParaRPr lang="en-US" sz="1800" kern="1200" dirty="0"/>
        </a:p>
      </dsp:txBody>
      <dsp:txXfrm>
        <a:off x="4708240" y="2342181"/>
        <a:ext cx="4903592" cy="1998149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84C810-DE5C-D54B-A99F-E824FBDA3EC7}">
      <dsp:nvSpPr>
        <dsp:cNvPr id="0" name=""/>
        <dsp:cNvSpPr/>
      </dsp:nvSpPr>
      <dsp:spPr>
        <a:xfrm>
          <a:off x="0" y="11006"/>
          <a:ext cx="3330249" cy="1998149"/>
        </a:xfrm>
        <a:prstGeom prst="rect">
          <a:avLst/>
        </a:prstGeom>
        <a:solidFill>
          <a:schemeClr val="accent2"/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“The art of winning the soul by discourse.”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Plato</a:t>
          </a:r>
          <a:endParaRPr lang="en-US" sz="1800" kern="1200" dirty="0"/>
        </a:p>
      </dsp:txBody>
      <dsp:txXfrm>
        <a:off x="0" y="11006"/>
        <a:ext cx="3330249" cy="1998149"/>
      </dsp:txXfrm>
    </dsp:sp>
    <dsp:sp modelId="{3AB8D788-CA31-8A4F-B472-2396D37A0E7F}">
      <dsp:nvSpPr>
        <dsp:cNvPr id="0" name=""/>
        <dsp:cNvSpPr/>
      </dsp:nvSpPr>
      <dsp:spPr>
        <a:xfrm>
          <a:off x="3663274" y="11006"/>
          <a:ext cx="3330249" cy="1998149"/>
        </a:xfrm>
        <a:prstGeom prst="rect">
          <a:avLst/>
        </a:prstGeom>
        <a:solidFill>
          <a:schemeClr val="accent2"/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"Rhetoric is one great art comprised of five lesser arts: </a:t>
          </a:r>
          <a:r>
            <a:rPr lang="en-US" sz="1800" kern="1200" dirty="0" err="1" smtClean="0"/>
            <a:t>inventio</a:t>
          </a:r>
          <a:r>
            <a:rPr lang="en-US" sz="1800" kern="1200" dirty="0" smtClean="0"/>
            <a:t>, </a:t>
          </a:r>
          <a:r>
            <a:rPr lang="en-US" sz="1800" kern="1200" dirty="0" err="1" smtClean="0"/>
            <a:t>dispositio</a:t>
          </a:r>
          <a:r>
            <a:rPr lang="en-US" sz="1800" kern="1200" dirty="0" smtClean="0"/>
            <a:t>, </a:t>
          </a:r>
          <a:r>
            <a:rPr lang="en-US" sz="1800" kern="1200" dirty="0" err="1" smtClean="0"/>
            <a:t>elocutio</a:t>
          </a:r>
          <a:r>
            <a:rPr lang="en-US" sz="1800" kern="1200" dirty="0" smtClean="0"/>
            <a:t>, </a:t>
          </a:r>
          <a:r>
            <a:rPr lang="en-US" sz="1800" kern="1200" dirty="0" err="1" smtClean="0"/>
            <a:t>memoria</a:t>
          </a:r>
          <a:r>
            <a:rPr lang="en-US" sz="1800" kern="1200" dirty="0" smtClean="0"/>
            <a:t>, and </a:t>
          </a:r>
          <a:r>
            <a:rPr lang="en-US" sz="1800" kern="1200" dirty="0" err="1" smtClean="0"/>
            <a:t>pronunciatio</a:t>
          </a:r>
          <a:r>
            <a:rPr lang="en-US" sz="1800" kern="1200" dirty="0" smtClean="0"/>
            <a:t>.”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 Cicero</a:t>
          </a:r>
          <a:endParaRPr lang="en-US" sz="1800" kern="1200" dirty="0"/>
        </a:p>
      </dsp:txBody>
      <dsp:txXfrm>
        <a:off x="3663274" y="11006"/>
        <a:ext cx="3330249" cy="1998149"/>
      </dsp:txXfrm>
    </dsp:sp>
    <dsp:sp modelId="{EA953CD7-BF87-DB43-81B5-B62ADBA98077}">
      <dsp:nvSpPr>
        <dsp:cNvPr id="0" name=""/>
        <dsp:cNvSpPr/>
      </dsp:nvSpPr>
      <dsp:spPr>
        <a:xfrm>
          <a:off x="7326549" y="11006"/>
          <a:ext cx="3330249" cy="1998149"/>
        </a:xfrm>
        <a:prstGeom prst="rect">
          <a:avLst/>
        </a:prstGeom>
        <a:solidFill>
          <a:schemeClr val="accent2"/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"Rhetoric is the art, practice, and study of human communication.”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Andrea Lunsford</a:t>
          </a:r>
          <a:endParaRPr lang="en-US" sz="1800" kern="1200" dirty="0"/>
        </a:p>
      </dsp:txBody>
      <dsp:txXfrm>
        <a:off x="7326549" y="11006"/>
        <a:ext cx="3330249" cy="1998149"/>
      </dsp:txXfrm>
    </dsp:sp>
    <dsp:sp modelId="{D7BF237A-3310-FF48-9BBC-DFBD2AE2B5FB}">
      <dsp:nvSpPr>
        <dsp:cNvPr id="0" name=""/>
        <dsp:cNvSpPr/>
      </dsp:nvSpPr>
      <dsp:spPr>
        <a:xfrm>
          <a:off x="1044965" y="2342181"/>
          <a:ext cx="3330249" cy="1998149"/>
        </a:xfrm>
        <a:prstGeom prst="rect">
          <a:avLst/>
        </a:prstGeom>
        <a:solidFill>
          <a:schemeClr val="accent2"/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/>
            <a:t>"</a:t>
          </a:r>
          <a:r>
            <a:rPr lang="en-US" sz="1800" kern="1200" dirty="0" smtClean="0"/>
            <a:t>[Rhetoric,] that powerful instrument of error and deceit.”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John Locke</a:t>
          </a:r>
          <a:endParaRPr lang="en-US" sz="1800" kern="1200" dirty="0"/>
        </a:p>
      </dsp:txBody>
      <dsp:txXfrm>
        <a:off x="1044965" y="2342181"/>
        <a:ext cx="3330249" cy="1998149"/>
      </dsp:txXfrm>
    </dsp:sp>
    <dsp:sp modelId="{F0544180-8F58-864E-9FAE-0E6576CDC000}">
      <dsp:nvSpPr>
        <dsp:cNvPr id="0" name=""/>
        <dsp:cNvSpPr/>
      </dsp:nvSpPr>
      <dsp:spPr>
        <a:xfrm>
          <a:off x="4708240" y="2342181"/>
          <a:ext cx="4903592" cy="1998149"/>
        </a:xfrm>
        <a:prstGeom prst="rect">
          <a:avLst/>
        </a:prstGeom>
        <a:solidFill>
          <a:schemeClr val="accent2"/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"This [is the] </a:t>
          </a:r>
          <a:r>
            <a:rPr lang="en-US" sz="1800" i="1" kern="1200" dirty="0" smtClean="0"/>
            <a:t>sine qua non </a:t>
          </a:r>
          <a:r>
            <a:rPr lang="en-US" sz="1800" kern="1200" dirty="0" smtClean="0"/>
            <a:t>of rhetoric: the art of linguistically or symbolically creating salience. After salience is created, the situation must be translated into meaning.”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Richard E. </a:t>
          </a:r>
          <a:r>
            <a:rPr lang="en-US" sz="1800" kern="1200" dirty="0" err="1" smtClean="0"/>
            <a:t>Vatz</a:t>
          </a:r>
          <a:r>
            <a:rPr lang="en-US" sz="1800" kern="1200" dirty="0" smtClean="0"/>
            <a:t> </a:t>
          </a:r>
          <a:r>
            <a:rPr lang="en-US" sz="1800" i="1" kern="1200" dirty="0" smtClean="0"/>
            <a:t>(Philosophy and Rhetoric</a:t>
          </a:r>
          <a:r>
            <a:rPr lang="en-US" sz="1800" kern="1200" dirty="0" smtClean="0"/>
            <a:t>, 1973)</a:t>
          </a:r>
          <a:endParaRPr lang="en-US" sz="1800" kern="1200" dirty="0"/>
        </a:p>
      </dsp:txBody>
      <dsp:txXfrm>
        <a:off x="4708240" y="2342181"/>
        <a:ext cx="4903592" cy="1998149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736843-983A-C149-B20D-D1D5EE8CA2D9}">
      <dsp:nvSpPr>
        <dsp:cNvPr id="0" name=""/>
        <dsp:cNvSpPr/>
      </dsp:nvSpPr>
      <dsp:spPr>
        <a:xfrm rot="5400000">
          <a:off x="5509988" y="-2330369"/>
          <a:ext cx="668848" cy="550062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Invention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Discovery/research of arguments</a:t>
          </a:r>
          <a:endParaRPr lang="en-US" sz="1600" kern="1200" dirty="0"/>
        </a:p>
      </dsp:txBody>
      <dsp:txXfrm rot="-5400000">
        <a:off x="3094100" y="118169"/>
        <a:ext cx="5467974" cy="603548"/>
      </dsp:txXfrm>
    </dsp:sp>
    <dsp:sp modelId="{D20DA26E-B530-4940-A21B-73B3F17D96B1}">
      <dsp:nvSpPr>
        <dsp:cNvPr id="0" name=""/>
        <dsp:cNvSpPr/>
      </dsp:nvSpPr>
      <dsp:spPr>
        <a:xfrm>
          <a:off x="0" y="1912"/>
          <a:ext cx="3094101" cy="8360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err="1" smtClean="0"/>
            <a:t>Inventio</a:t>
          </a:r>
          <a:endParaRPr lang="en-US" sz="3400" kern="1200" dirty="0"/>
        </a:p>
      </dsp:txBody>
      <dsp:txXfrm>
        <a:off x="40813" y="42725"/>
        <a:ext cx="3012475" cy="754434"/>
      </dsp:txXfrm>
    </dsp:sp>
    <dsp:sp modelId="{1F0692DB-9932-8544-9CBD-66B841C6CF38}">
      <dsp:nvSpPr>
        <dsp:cNvPr id="0" name=""/>
        <dsp:cNvSpPr/>
      </dsp:nvSpPr>
      <dsp:spPr>
        <a:xfrm rot="5400000">
          <a:off x="5509988" y="-1452506"/>
          <a:ext cx="668848" cy="550062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Arrangement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Select and arrange</a:t>
          </a:r>
          <a:r>
            <a:rPr lang="en-US" sz="1600" kern="1200" baseline="0" dirty="0" smtClean="0"/>
            <a:t> arguments</a:t>
          </a:r>
          <a:endParaRPr lang="en-US" sz="1600" kern="1200" dirty="0"/>
        </a:p>
      </dsp:txBody>
      <dsp:txXfrm rot="-5400000">
        <a:off x="3094100" y="996032"/>
        <a:ext cx="5467974" cy="603548"/>
      </dsp:txXfrm>
    </dsp:sp>
    <dsp:sp modelId="{F22C291B-EF32-8840-92FE-4C2B023D684B}">
      <dsp:nvSpPr>
        <dsp:cNvPr id="0" name=""/>
        <dsp:cNvSpPr/>
      </dsp:nvSpPr>
      <dsp:spPr>
        <a:xfrm>
          <a:off x="0" y="879775"/>
          <a:ext cx="3094101" cy="8360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err="1" smtClean="0"/>
            <a:t>Dispositio</a:t>
          </a:r>
          <a:endParaRPr lang="en-US" sz="3400" kern="1200" dirty="0"/>
        </a:p>
      </dsp:txBody>
      <dsp:txXfrm>
        <a:off x="40813" y="920588"/>
        <a:ext cx="3012475" cy="754434"/>
      </dsp:txXfrm>
    </dsp:sp>
    <dsp:sp modelId="{F04247E4-9B87-0541-A6C8-E0E08445B0C3}">
      <dsp:nvSpPr>
        <dsp:cNvPr id="0" name=""/>
        <dsp:cNvSpPr/>
      </dsp:nvSpPr>
      <dsp:spPr>
        <a:xfrm rot="5400000">
          <a:off x="5509988" y="-574643"/>
          <a:ext cx="668848" cy="550062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57150" lvl="1" indent="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Style</a:t>
          </a:r>
          <a:endParaRPr lang="en-US" sz="1600" kern="1200" dirty="0"/>
        </a:p>
        <a:p>
          <a:pPr marL="57150" lvl="1" indent="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Correctness, clearness, appropriateness, ornament</a:t>
          </a:r>
          <a:endParaRPr lang="en-US" sz="1600" kern="1200" dirty="0"/>
        </a:p>
      </dsp:txBody>
      <dsp:txXfrm rot="-5400000">
        <a:off x="3094100" y="1873895"/>
        <a:ext cx="5467974" cy="603548"/>
      </dsp:txXfrm>
    </dsp:sp>
    <dsp:sp modelId="{AA8864A3-B2E8-2D48-A6F1-86D878878A73}">
      <dsp:nvSpPr>
        <dsp:cNvPr id="0" name=""/>
        <dsp:cNvSpPr/>
      </dsp:nvSpPr>
      <dsp:spPr>
        <a:xfrm>
          <a:off x="0" y="1757638"/>
          <a:ext cx="3094101" cy="8360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err="1" smtClean="0"/>
            <a:t>Elocutio</a:t>
          </a:r>
          <a:endParaRPr lang="en-US" sz="3400" kern="1200" dirty="0"/>
        </a:p>
      </dsp:txBody>
      <dsp:txXfrm>
        <a:off x="40813" y="1798451"/>
        <a:ext cx="3012475" cy="754434"/>
      </dsp:txXfrm>
    </dsp:sp>
    <dsp:sp modelId="{73787C68-D33A-CA43-8E40-1DC651F0A6E2}">
      <dsp:nvSpPr>
        <dsp:cNvPr id="0" name=""/>
        <dsp:cNvSpPr/>
      </dsp:nvSpPr>
      <dsp:spPr>
        <a:xfrm rot="5400000">
          <a:off x="5509988" y="303220"/>
          <a:ext cx="668848" cy="550062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Memory/recollection</a:t>
          </a:r>
        </a:p>
      </dsp:txBody>
      <dsp:txXfrm rot="-5400000">
        <a:off x="3094100" y="2751758"/>
        <a:ext cx="5467974" cy="603548"/>
      </dsp:txXfrm>
    </dsp:sp>
    <dsp:sp modelId="{D9ACDE53-214C-9543-8105-C77218534197}">
      <dsp:nvSpPr>
        <dsp:cNvPr id="0" name=""/>
        <dsp:cNvSpPr/>
      </dsp:nvSpPr>
      <dsp:spPr>
        <a:xfrm>
          <a:off x="0" y="2635502"/>
          <a:ext cx="3094101" cy="8360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/>
            <a:t>Memoria</a:t>
          </a:r>
        </a:p>
      </dsp:txBody>
      <dsp:txXfrm>
        <a:off x="40813" y="2676315"/>
        <a:ext cx="3012475" cy="754434"/>
      </dsp:txXfrm>
    </dsp:sp>
    <dsp:sp modelId="{D36817E4-AB4A-1249-8B3F-6CC41B7C70FB}">
      <dsp:nvSpPr>
        <dsp:cNvPr id="0" name=""/>
        <dsp:cNvSpPr/>
      </dsp:nvSpPr>
      <dsp:spPr>
        <a:xfrm rot="5400000">
          <a:off x="5509988" y="1181083"/>
          <a:ext cx="668848" cy="550062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Delivery (downplayed</a:t>
          </a:r>
          <a:r>
            <a:rPr lang="en-US" sz="1600" kern="1200" baseline="0" dirty="0" smtClean="0"/>
            <a:t> in classic thought)</a:t>
          </a:r>
          <a:endParaRPr lang="en-US" sz="1600" kern="1200" dirty="0" smtClean="0"/>
        </a:p>
      </dsp:txBody>
      <dsp:txXfrm rot="-5400000">
        <a:off x="3094100" y="3629621"/>
        <a:ext cx="5467974" cy="603548"/>
      </dsp:txXfrm>
    </dsp:sp>
    <dsp:sp modelId="{2A13FE6A-4721-834E-9DBD-2F5411B25E6B}">
      <dsp:nvSpPr>
        <dsp:cNvPr id="0" name=""/>
        <dsp:cNvSpPr/>
      </dsp:nvSpPr>
      <dsp:spPr>
        <a:xfrm>
          <a:off x="0" y="3513365"/>
          <a:ext cx="3094101" cy="8360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err="1" smtClean="0"/>
            <a:t>Pronuntiatio</a:t>
          </a:r>
          <a:endParaRPr lang="en-US" sz="3400" kern="1200" dirty="0" smtClean="0"/>
        </a:p>
      </dsp:txBody>
      <dsp:txXfrm>
        <a:off x="40813" y="3554178"/>
        <a:ext cx="3012475" cy="754434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4EDD2D-8512-BC47-99F4-FF05F95FA152}">
      <dsp:nvSpPr>
        <dsp:cNvPr id="0" name=""/>
        <dsp:cNvSpPr/>
      </dsp:nvSpPr>
      <dsp:spPr>
        <a:xfrm>
          <a:off x="0" y="0"/>
          <a:ext cx="859472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630652C-34F9-F340-8116-148C1E8E299A}">
      <dsp:nvSpPr>
        <dsp:cNvPr id="0" name=""/>
        <dsp:cNvSpPr/>
      </dsp:nvSpPr>
      <dsp:spPr>
        <a:xfrm>
          <a:off x="0" y="0"/>
          <a:ext cx="1718945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Tokens</a:t>
          </a:r>
          <a:endParaRPr lang="en-US" sz="2400" kern="1200" dirty="0"/>
        </a:p>
      </dsp:txBody>
      <dsp:txXfrm>
        <a:off x="0" y="0"/>
        <a:ext cx="1718945" cy="1087834"/>
      </dsp:txXfrm>
    </dsp:sp>
    <dsp:sp modelId="{6BDF479D-ECCC-A241-B0B2-D9C16D3A2918}">
      <dsp:nvSpPr>
        <dsp:cNvPr id="0" name=""/>
        <dsp:cNvSpPr/>
      </dsp:nvSpPr>
      <dsp:spPr>
        <a:xfrm>
          <a:off x="1847865" y="16997"/>
          <a:ext cx="6746859" cy="3399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Diversity Ratio</a:t>
          </a:r>
          <a:endParaRPr lang="en-US" sz="1500" kern="1200" dirty="0"/>
        </a:p>
      </dsp:txBody>
      <dsp:txXfrm>
        <a:off x="1847865" y="16997"/>
        <a:ext cx="6746859" cy="339948"/>
      </dsp:txXfrm>
    </dsp:sp>
    <dsp:sp modelId="{85060764-8451-D947-BB42-386C67173D82}">
      <dsp:nvSpPr>
        <dsp:cNvPr id="0" name=""/>
        <dsp:cNvSpPr/>
      </dsp:nvSpPr>
      <dsp:spPr>
        <a:xfrm>
          <a:off x="1718945" y="356945"/>
          <a:ext cx="68757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5AA18AB3-949D-5D4D-A5A6-3A70D2B4FC07}">
      <dsp:nvSpPr>
        <dsp:cNvPr id="0" name=""/>
        <dsp:cNvSpPr/>
      </dsp:nvSpPr>
      <dsp:spPr>
        <a:xfrm>
          <a:off x="1847865" y="373943"/>
          <a:ext cx="6746859" cy="3399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Length of words</a:t>
          </a:r>
          <a:endParaRPr lang="en-US" sz="1500" kern="1200" dirty="0"/>
        </a:p>
      </dsp:txBody>
      <dsp:txXfrm>
        <a:off x="1847865" y="373943"/>
        <a:ext cx="6746859" cy="339948"/>
      </dsp:txXfrm>
    </dsp:sp>
    <dsp:sp modelId="{FF3D57A7-18B2-4F49-BE59-F824D208F8C9}">
      <dsp:nvSpPr>
        <dsp:cNvPr id="0" name=""/>
        <dsp:cNvSpPr/>
      </dsp:nvSpPr>
      <dsp:spPr>
        <a:xfrm>
          <a:off x="1718945" y="713891"/>
          <a:ext cx="68757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EC98EB45-A183-DA47-B1BA-AB5E36935464}">
      <dsp:nvSpPr>
        <dsp:cNvPr id="0" name=""/>
        <dsp:cNvSpPr/>
      </dsp:nvSpPr>
      <dsp:spPr>
        <a:xfrm>
          <a:off x="1847865" y="730888"/>
          <a:ext cx="6746859" cy="3399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Length of sentences</a:t>
          </a:r>
          <a:endParaRPr lang="en-US" sz="1500" kern="1200" dirty="0"/>
        </a:p>
      </dsp:txBody>
      <dsp:txXfrm>
        <a:off x="1847865" y="730888"/>
        <a:ext cx="6746859" cy="339948"/>
      </dsp:txXfrm>
    </dsp:sp>
    <dsp:sp modelId="{1218DD5C-D4A3-2E4E-9990-DEEDABD5A809}">
      <dsp:nvSpPr>
        <dsp:cNvPr id="0" name=""/>
        <dsp:cNvSpPr/>
      </dsp:nvSpPr>
      <dsp:spPr>
        <a:xfrm>
          <a:off x="1718945" y="1070837"/>
          <a:ext cx="68757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DC49FC40-5418-8346-A8EF-8C2963F15D56}">
      <dsp:nvSpPr>
        <dsp:cNvPr id="0" name=""/>
        <dsp:cNvSpPr/>
      </dsp:nvSpPr>
      <dsp:spPr>
        <a:xfrm>
          <a:off x="0" y="1087834"/>
          <a:ext cx="859472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358C165-943C-A849-AB4D-1F6D4FB4D876}">
      <dsp:nvSpPr>
        <dsp:cNvPr id="0" name=""/>
        <dsp:cNvSpPr/>
      </dsp:nvSpPr>
      <dsp:spPr>
        <a:xfrm>
          <a:off x="0" y="1087834"/>
          <a:ext cx="1718945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Parts of Speech</a:t>
          </a:r>
          <a:endParaRPr lang="en-US" sz="2400" kern="1200" dirty="0"/>
        </a:p>
      </dsp:txBody>
      <dsp:txXfrm>
        <a:off x="0" y="1087834"/>
        <a:ext cx="1718945" cy="1087834"/>
      </dsp:txXfrm>
    </dsp:sp>
    <dsp:sp modelId="{ACC84B6F-EC51-2049-AFAD-8E8A4622B8DA}">
      <dsp:nvSpPr>
        <dsp:cNvPr id="0" name=""/>
        <dsp:cNvSpPr/>
      </dsp:nvSpPr>
      <dsp:spPr>
        <a:xfrm>
          <a:off x="1847865" y="1137233"/>
          <a:ext cx="6746859" cy="9879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POS Distribution</a:t>
          </a:r>
          <a:endParaRPr lang="en-US" sz="1500" kern="1200" dirty="0"/>
        </a:p>
      </dsp:txBody>
      <dsp:txXfrm>
        <a:off x="1847865" y="1137233"/>
        <a:ext cx="6746859" cy="987974"/>
      </dsp:txXfrm>
    </dsp:sp>
    <dsp:sp modelId="{0D586342-ED5F-8545-953B-3870FFAE6EDF}">
      <dsp:nvSpPr>
        <dsp:cNvPr id="0" name=""/>
        <dsp:cNvSpPr/>
      </dsp:nvSpPr>
      <dsp:spPr>
        <a:xfrm>
          <a:off x="1718945" y="2125207"/>
          <a:ext cx="68757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ECC32FA-2F41-184B-B849-28BEA248AD78}">
      <dsp:nvSpPr>
        <dsp:cNvPr id="0" name=""/>
        <dsp:cNvSpPr/>
      </dsp:nvSpPr>
      <dsp:spPr>
        <a:xfrm>
          <a:off x="0" y="2175669"/>
          <a:ext cx="859472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DC8CF03-C5F4-F547-A9B0-97898A942E7F}">
      <dsp:nvSpPr>
        <dsp:cNvPr id="0" name=""/>
        <dsp:cNvSpPr/>
      </dsp:nvSpPr>
      <dsp:spPr>
        <a:xfrm>
          <a:off x="0" y="2175669"/>
          <a:ext cx="1718945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Rhetorical Devices</a:t>
          </a:r>
          <a:endParaRPr lang="en-US" sz="2400" kern="1200" dirty="0"/>
        </a:p>
      </dsp:txBody>
      <dsp:txXfrm>
        <a:off x="0" y="2175669"/>
        <a:ext cx="1718945" cy="1087834"/>
      </dsp:txXfrm>
    </dsp:sp>
    <dsp:sp modelId="{1A5BB1A2-FC98-434C-A9B2-8D74A637F4EB}">
      <dsp:nvSpPr>
        <dsp:cNvPr id="0" name=""/>
        <dsp:cNvSpPr/>
      </dsp:nvSpPr>
      <dsp:spPr>
        <a:xfrm>
          <a:off x="1847865" y="2192666"/>
          <a:ext cx="6746859" cy="3399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Rhetorical Question</a:t>
          </a:r>
          <a:endParaRPr lang="en-US" sz="1500" kern="1200" dirty="0"/>
        </a:p>
      </dsp:txBody>
      <dsp:txXfrm>
        <a:off x="1847865" y="2192666"/>
        <a:ext cx="6746859" cy="339948"/>
      </dsp:txXfrm>
    </dsp:sp>
    <dsp:sp modelId="{035FC2FA-5AA1-B64F-9BD0-D1F44B09ED31}">
      <dsp:nvSpPr>
        <dsp:cNvPr id="0" name=""/>
        <dsp:cNvSpPr/>
      </dsp:nvSpPr>
      <dsp:spPr>
        <a:xfrm>
          <a:off x="1718945" y="2532614"/>
          <a:ext cx="68757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28919451-DF52-9948-A4F1-3151C59C59A4}">
      <dsp:nvSpPr>
        <dsp:cNvPr id="0" name=""/>
        <dsp:cNvSpPr/>
      </dsp:nvSpPr>
      <dsp:spPr>
        <a:xfrm>
          <a:off x="1847865" y="2549612"/>
          <a:ext cx="6746859" cy="3399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Alliteration</a:t>
          </a:r>
          <a:endParaRPr lang="en-US" sz="1500" kern="1200" dirty="0"/>
        </a:p>
      </dsp:txBody>
      <dsp:txXfrm>
        <a:off x="1847865" y="2549612"/>
        <a:ext cx="6746859" cy="339948"/>
      </dsp:txXfrm>
    </dsp:sp>
    <dsp:sp modelId="{9FE605BE-C4BC-A54B-B28C-55E0DB298B6A}">
      <dsp:nvSpPr>
        <dsp:cNvPr id="0" name=""/>
        <dsp:cNvSpPr/>
      </dsp:nvSpPr>
      <dsp:spPr>
        <a:xfrm>
          <a:off x="1718945" y="2889560"/>
          <a:ext cx="68757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235FD531-C3CF-C24A-9386-A32D3A11C28E}">
      <dsp:nvSpPr>
        <dsp:cNvPr id="0" name=""/>
        <dsp:cNvSpPr/>
      </dsp:nvSpPr>
      <dsp:spPr>
        <a:xfrm>
          <a:off x="1847865" y="2906557"/>
          <a:ext cx="6746859" cy="3399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 smtClean="0"/>
            <a:t>Epitrophe</a:t>
          </a:r>
          <a:endParaRPr lang="en-US" sz="1500" kern="1200" dirty="0"/>
        </a:p>
      </dsp:txBody>
      <dsp:txXfrm>
        <a:off x="1847865" y="2906557"/>
        <a:ext cx="6746859" cy="339948"/>
      </dsp:txXfrm>
    </dsp:sp>
    <dsp:sp modelId="{BC7459E8-1DC0-B14E-9AB1-761E1AB1C319}">
      <dsp:nvSpPr>
        <dsp:cNvPr id="0" name=""/>
        <dsp:cNvSpPr/>
      </dsp:nvSpPr>
      <dsp:spPr>
        <a:xfrm>
          <a:off x="1718945" y="3246506"/>
          <a:ext cx="68757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4D95A8F0-C26B-6946-AB7F-6087672967B3}">
      <dsp:nvSpPr>
        <dsp:cNvPr id="0" name=""/>
        <dsp:cNvSpPr/>
      </dsp:nvSpPr>
      <dsp:spPr>
        <a:xfrm>
          <a:off x="0" y="3263503"/>
          <a:ext cx="859472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DE5AC0D-0366-8249-8CC0-0CF9CCC4A7AA}">
      <dsp:nvSpPr>
        <dsp:cNvPr id="0" name=""/>
        <dsp:cNvSpPr/>
      </dsp:nvSpPr>
      <dsp:spPr>
        <a:xfrm>
          <a:off x="0" y="3263503"/>
          <a:ext cx="1718945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Clauses</a:t>
          </a:r>
          <a:endParaRPr lang="en-US" sz="2400" kern="1200" dirty="0"/>
        </a:p>
      </dsp:txBody>
      <dsp:txXfrm>
        <a:off x="0" y="3263503"/>
        <a:ext cx="1718945" cy="1087834"/>
      </dsp:txXfrm>
    </dsp:sp>
    <dsp:sp modelId="{0E637BA5-174C-9549-998D-BEA72D4E3F00}">
      <dsp:nvSpPr>
        <dsp:cNvPr id="0" name=""/>
        <dsp:cNvSpPr/>
      </dsp:nvSpPr>
      <dsp:spPr>
        <a:xfrm>
          <a:off x="1847865" y="3280500"/>
          <a:ext cx="6746859" cy="3399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Amplifiers</a:t>
          </a:r>
          <a:endParaRPr lang="en-US" sz="1500" kern="1200" dirty="0"/>
        </a:p>
      </dsp:txBody>
      <dsp:txXfrm>
        <a:off x="1847865" y="3280500"/>
        <a:ext cx="6746859" cy="339948"/>
      </dsp:txXfrm>
    </dsp:sp>
    <dsp:sp modelId="{2F87A206-73CD-0B4F-BB19-51EBD219A5FE}">
      <dsp:nvSpPr>
        <dsp:cNvPr id="0" name=""/>
        <dsp:cNvSpPr/>
      </dsp:nvSpPr>
      <dsp:spPr>
        <a:xfrm>
          <a:off x="1718945" y="3620449"/>
          <a:ext cx="68757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D23DCE70-D299-FC43-B84F-614F170A432A}">
      <dsp:nvSpPr>
        <dsp:cNvPr id="0" name=""/>
        <dsp:cNvSpPr/>
      </dsp:nvSpPr>
      <dsp:spPr>
        <a:xfrm>
          <a:off x="1847865" y="3637446"/>
          <a:ext cx="6746859" cy="3399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Sequence</a:t>
          </a:r>
          <a:endParaRPr lang="en-US" sz="1500" kern="1200" dirty="0"/>
        </a:p>
      </dsp:txBody>
      <dsp:txXfrm>
        <a:off x="1847865" y="3637446"/>
        <a:ext cx="6746859" cy="339948"/>
      </dsp:txXfrm>
    </dsp:sp>
    <dsp:sp modelId="{B8CB12BC-156C-AB45-A42D-2A8135AF3E4E}">
      <dsp:nvSpPr>
        <dsp:cNvPr id="0" name=""/>
        <dsp:cNvSpPr/>
      </dsp:nvSpPr>
      <dsp:spPr>
        <a:xfrm>
          <a:off x="1718945" y="3977394"/>
          <a:ext cx="68757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C6E6A5A0-5FED-9B40-9EA9-79470B30CEE8}">
      <dsp:nvSpPr>
        <dsp:cNvPr id="0" name=""/>
        <dsp:cNvSpPr/>
      </dsp:nvSpPr>
      <dsp:spPr>
        <a:xfrm>
          <a:off x="1847865" y="3994392"/>
          <a:ext cx="6746859" cy="3399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Conclusion</a:t>
          </a:r>
          <a:endParaRPr lang="en-US" sz="1500" kern="1200" dirty="0"/>
        </a:p>
      </dsp:txBody>
      <dsp:txXfrm>
        <a:off x="1847865" y="3994392"/>
        <a:ext cx="6746859" cy="339948"/>
      </dsp:txXfrm>
    </dsp:sp>
    <dsp:sp modelId="{A84D7C57-A257-2143-98E5-437F4785B266}">
      <dsp:nvSpPr>
        <dsp:cNvPr id="0" name=""/>
        <dsp:cNvSpPr/>
      </dsp:nvSpPr>
      <dsp:spPr>
        <a:xfrm>
          <a:off x="1718945" y="4334340"/>
          <a:ext cx="68757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0E6987-38B8-DE4C-81F0-7CBA8E808920}">
      <dsp:nvSpPr>
        <dsp:cNvPr id="0" name=""/>
        <dsp:cNvSpPr/>
      </dsp:nvSpPr>
      <dsp:spPr>
        <a:xfrm>
          <a:off x="2517" y="178066"/>
          <a:ext cx="1997602" cy="1198561"/>
        </a:xfrm>
        <a:prstGeom prst="rect">
          <a:avLst/>
        </a:prstGeom>
        <a:solidFill>
          <a:schemeClr val="bg1"/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>
              <a:latin typeface="Frenchpress" charset="0"/>
              <a:ea typeface="Frenchpress" charset="0"/>
              <a:cs typeface="Frenchpress" charset="0"/>
            </a:rPr>
            <a:t>Tokenization</a:t>
          </a:r>
          <a:endParaRPr lang="en-US" sz="3400" kern="1200" dirty="0">
            <a:latin typeface="Frenchpress" charset="0"/>
            <a:ea typeface="Frenchpress" charset="0"/>
            <a:cs typeface="Frenchpress" charset="0"/>
          </a:endParaRPr>
        </a:p>
      </dsp:txBody>
      <dsp:txXfrm>
        <a:off x="2517" y="178066"/>
        <a:ext cx="1997602" cy="1198561"/>
      </dsp:txXfrm>
    </dsp:sp>
    <dsp:sp modelId="{5301B32F-47D5-704C-B664-67DBC6E09E92}">
      <dsp:nvSpPr>
        <dsp:cNvPr id="0" name=""/>
        <dsp:cNvSpPr/>
      </dsp:nvSpPr>
      <dsp:spPr>
        <a:xfrm>
          <a:off x="2199880" y="178066"/>
          <a:ext cx="1997602" cy="1198561"/>
        </a:xfrm>
        <a:prstGeom prst="rect">
          <a:avLst/>
        </a:prstGeom>
        <a:solidFill>
          <a:schemeClr val="bg1"/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>
              <a:latin typeface="Frenchpress" charset="0"/>
              <a:ea typeface="Frenchpress" charset="0"/>
              <a:cs typeface="Frenchpress" charset="0"/>
            </a:rPr>
            <a:t>Text Object</a:t>
          </a:r>
          <a:endParaRPr lang="en-US" sz="3400" kern="1200" dirty="0">
            <a:latin typeface="Frenchpress" charset="0"/>
            <a:ea typeface="Frenchpress" charset="0"/>
            <a:cs typeface="Frenchpress" charset="0"/>
          </a:endParaRPr>
        </a:p>
      </dsp:txBody>
      <dsp:txXfrm>
        <a:off x="2199880" y="178066"/>
        <a:ext cx="1997602" cy="1198561"/>
      </dsp:txXfrm>
    </dsp:sp>
    <dsp:sp modelId="{300F614E-D87C-884E-9DAA-2205A5F7990E}">
      <dsp:nvSpPr>
        <dsp:cNvPr id="0" name=""/>
        <dsp:cNvSpPr/>
      </dsp:nvSpPr>
      <dsp:spPr>
        <a:xfrm>
          <a:off x="4397242" y="178066"/>
          <a:ext cx="1997602" cy="1198561"/>
        </a:xfrm>
        <a:prstGeom prst="rect">
          <a:avLst/>
        </a:prstGeom>
        <a:solidFill>
          <a:schemeClr val="bg1"/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err="1" smtClean="0">
              <a:latin typeface="Frenchpress" charset="0"/>
              <a:ea typeface="Frenchpress" charset="0"/>
              <a:cs typeface="Frenchpress" charset="0"/>
            </a:rPr>
            <a:t>DataFrames</a:t>
          </a:r>
          <a:endParaRPr lang="en-US" sz="3400" kern="1200" dirty="0">
            <a:latin typeface="Frenchpress" charset="0"/>
            <a:ea typeface="Frenchpress" charset="0"/>
            <a:cs typeface="Frenchpress" charset="0"/>
          </a:endParaRPr>
        </a:p>
      </dsp:txBody>
      <dsp:txXfrm>
        <a:off x="4397242" y="178066"/>
        <a:ext cx="1997602" cy="1198561"/>
      </dsp:txXfrm>
    </dsp:sp>
    <dsp:sp modelId="{8F80A661-3BB9-6A42-BADA-C160AD9888F5}">
      <dsp:nvSpPr>
        <dsp:cNvPr id="0" name=""/>
        <dsp:cNvSpPr/>
      </dsp:nvSpPr>
      <dsp:spPr>
        <a:xfrm>
          <a:off x="6594604" y="178066"/>
          <a:ext cx="1997602" cy="1198561"/>
        </a:xfrm>
        <a:prstGeom prst="rect">
          <a:avLst/>
        </a:prstGeom>
        <a:solidFill>
          <a:schemeClr val="bg1"/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>
              <a:latin typeface="Frenchpress" charset="0"/>
              <a:ea typeface="Frenchpress" charset="0"/>
              <a:cs typeface="Frenchpress" charset="0"/>
            </a:rPr>
            <a:t>Basic Domains of Linguistics</a:t>
          </a:r>
          <a:endParaRPr lang="en-US" sz="3400" kern="1200" dirty="0">
            <a:latin typeface="Frenchpress" charset="0"/>
            <a:ea typeface="Frenchpress" charset="0"/>
            <a:cs typeface="Frenchpress" charset="0"/>
          </a:endParaRPr>
        </a:p>
      </dsp:txBody>
      <dsp:txXfrm>
        <a:off x="6594604" y="178066"/>
        <a:ext cx="1997602" cy="1198561"/>
      </dsp:txXfrm>
    </dsp:sp>
    <dsp:sp modelId="{2ECBA195-7481-D943-ACBD-C70495D86323}">
      <dsp:nvSpPr>
        <dsp:cNvPr id="0" name=""/>
        <dsp:cNvSpPr/>
      </dsp:nvSpPr>
      <dsp:spPr>
        <a:xfrm>
          <a:off x="2517" y="1576388"/>
          <a:ext cx="1997602" cy="1198561"/>
        </a:xfrm>
        <a:prstGeom prst="rect">
          <a:avLst/>
        </a:prstGeom>
        <a:solidFill>
          <a:schemeClr val="bg1"/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err="1" smtClean="0">
              <a:latin typeface="Frenchpress" charset="0"/>
              <a:ea typeface="Frenchpress" charset="0"/>
              <a:cs typeface="Frenchpress" charset="0"/>
            </a:rPr>
            <a:t>Ngrams</a:t>
          </a:r>
          <a:endParaRPr lang="en-US" sz="3400" kern="1200" dirty="0">
            <a:latin typeface="Frenchpress" charset="0"/>
            <a:ea typeface="Frenchpress" charset="0"/>
            <a:cs typeface="Frenchpress" charset="0"/>
          </a:endParaRPr>
        </a:p>
      </dsp:txBody>
      <dsp:txXfrm>
        <a:off x="2517" y="1576388"/>
        <a:ext cx="1997602" cy="1198561"/>
      </dsp:txXfrm>
    </dsp:sp>
    <dsp:sp modelId="{148BF342-378D-2540-A0B7-99E7B64FDEC6}">
      <dsp:nvSpPr>
        <dsp:cNvPr id="0" name=""/>
        <dsp:cNvSpPr/>
      </dsp:nvSpPr>
      <dsp:spPr>
        <a:xfrm>
          <a:off x="2199880" y="1576388"/>
          <a:ext cx="1997602" cy="1198561"/>
        </a:xfrm>
        <a:prstGeom prst="rect">
          <a:avLst/>
        </a:prstGeom>
        <a:solidFill>
          <a:schemeClr val="bg1"/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>
              <a:latin typeface="Frenchpress" charset="0"/>
              <a:ea typeface="Frenchpress" charset="0"/>
              <a:cs typeface="Frenchpress" charset="0"/>
            </a:rPr>
            <a:t>Stemming/ Lemmatization</a:t>
          </a:r>
          <a:endParaRPr lang="en-US" sz="3400" kern="1200" dirty="0">
            <a:latin typeface="Frenchpress" charset="0"/>
            <a:ea typeface="Frenchpress" charset="0"/>
            <a:cs typeface="Frenchpress" charset="0"/>
          </a:endParaRPr>
        </a:p>
      </dsp:txBody>
      <dsp:txXfrm>
        <a:off x="2199880" y="1576388"/>
        <a:ext cx="1997602" cy="1198561"/>
      </dsp:txXfrm>
    </dsp:sp>
    <dsp:sp modelId="{A983EA7E-1916-B543-BC8F-6AB0EC628866}">
      <dsp:nvSpPr>
        <dsp:cNvPr id="0" name=""/>
        <dsp:cNvSpPr/>
      </dsp:nvSpPr>
      <dsp:spPr>
        <a:xfrm>
          <a:off x="4397242" y="1576388"/>
          <a:ext cx="1997602" cy="1198561"/>
        </a:xfrm>
        <a:prstGeom prst="rect">
          <a:avLst/>
        </a:prstGeom>
        <a:solidFill>
          <a:schemeClr val="bg1"/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>
              <a:latin typeface="Frenchpress" charset="0"/>
              <a:ea typeface="Frenchpress" charset="0"/>
              <a:cs typeface="Frenchpress" charset="0"/>
            </a:rPr>
            <a:t>POS Tagging</a:t>
          </a:r>
          <a:endParaRPr lang="en-US" sz="3400" kern="1200" dirty="0">
            <a:latin typeface="Frenchpress" charset="0"/>
            <a:ea typeface="Frenchpress" charset="0"/>
            <a:cs typeface="Frenchpress" charset="0"/>
          </a:endParaRPr>
        </a:p>
      </dsp:txBody>
      <dsp:txXfrm>
        <a:off x="4397242" y="1576388"/>
        <a:ext cx="1997602" cy="1198561"/>
      </dsp:txXfrm>
    </dsp:sp>
    <dsp:sp modelId="{E2B57F6E-0E55-1447-887A-5DACD6EAFF49}">
      <dsp:nvSpPr>
        <dsp:cNvPr id="0" name=""/>
        <dsp:cNvSpPr/>
      </dsp:nvSpPr>
      <dsp:spPr>
        <a:xfrm>
          <a:off x="6594604" y="1576388"/>
          <a:ext cx="1997602" cy="1198561"/>
        </a:xfrm>
        <a:prstGeom prst="rect">
          <a:avLst/>
        </a:prstGeom>
        <a:solidFill>
          <a:schemeClr val="bg1"/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>
              <a:latin typeface="Frenchpress" charset="0"/>
              <a:ea typeface="Frenchpress" charset="0"/>
              <a:cs typeface="Frenchpress" charset="0"/>
            </a:rPr>
            <a:t>Rhetorical Devices</a:t>
          </a:r>
          <a:endParaRPr lang="en-US" sz="3400" kern="1200" dirty="0">
            <a:latin typeface="Frenchpress" charset="0"/>
            <a:ea typeface="Frenchpress" charset="0"/>
            <a:cs typeface="Frenchpress" charset="0"/>
          </a:endParaRPr>
        </a:p>
      </dsp:txBody>
      <dsp:txXfrm>
        <a:off x="6594604" y="1576388"/>
        <a:ext cx="1997602" cy="1198561"/>
      </dsp:txXfrm>
    </dsp:sp>
    <dsp:sp modelId="{EF7ECD50-B6BC-5540-AA3E-384289847BE4}">
      <dsp:nvSpPr>
        <dsp:cNvPr id="0" name=""/>
        <dsp:cNvSpPr/>
      </dsp:nvSpPr>
      <dsp:spPr>
        <a:xfrm>
          <a:off x="2199880" y="2974709"/>
          <a:ext cx="1997602" cy="1198561"/>
        </a:xfrm>
        <a:prstGeom prst="rect">
          <a:avLst/>
        </a:prstGeom>
        <a:solidFill>
          <a:schemeClr val="bg1"/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>
              <a:latin typeface="Frenchpress" charset="0"/>
              <a:ea typeface="Frenchpress" charset="0"/>
              <a:cs typeface="Frenchpress" charset="0"/>
            </a:rPr>
            <a:t>Feature Extraction</a:t>
          </a:r>
          <a:endParaRPr lang="en-US" sz="3400" kern="1200" dirty="0">
            <a:latin typeface="Frenchpress" charset="0"/>
            <a:ea typeface="Frenchpress" charset="0"/>
            <a:cs typeface="Frenchpress" charset="0"/>
          </a:endParaRPr>
        </a:p>
      </dsp:txBody>
      <dsp:txXfrm>
        <a:off x="2199880" y="2974709"/>
        <a:ext cx="1997602" cy="1198561"/>
      </dsp:txXfrm>
    </dsp:sp>
    <dsp:sp modelId="{6034C78C-A7C7-484D-8398-ECAB07C30F83}">
      <dsp:nvSpPr>
        <dsp:cNvPr id="0" name=""/>
        <dsp:cNvSpPr/>
      </dsp:nvSpPr>
      <dsp:spPr>
        <a:xfrm>
          <a:off x="4397242" y="2974709"/>
          <a:ext cx="1997602" cy="1198561"/>
        </a:xfrm>
        <a:prstGeom prst="rect">
          <a:avLst/>
        </a:prstGeom>
        <a:solidFill>
          <a:schemeClr val="bg1"/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>
              <a:latin typeface="Frenchpress" charset="0"/>
              <a:ea typeface="Frenchpress" charset="0"/>
              <a:cs typeface="Frenchpress" charset="0"/>
            </a:rPr>
            <a:t>Basic Analysis of Results</a:t>
          </a:r>
          <a:endParaRPr lang="en-US" sz="3400" kern="1200" dirty="0">
            <a:latin typeface="Frenchpress" charset="0"/>
            <a:ea typeface="Frenchpress" charset="0"/>
            <a:cs typeface="Frenchpress" charset="0"/>
          </a:endParaRPr>
        </a:p>
      </dsp:txBody>
      <dsp:txXfrm>
        <a:off x="4397242" y="2974709"/>
        <a:ext cx="1997602" cy="1198561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D54C72-F50A-E945-B679-C6C8E3A9C0EC}">
      <dsp:nvSpPr>
        <dsp:cNvPr id="0" name=""/>
        <dsp:cNvSpPr/>
      </dsp:nvSpPr>
      <dsp:spPr>
        <a:xfrm>
          <a:off x="381874" y="313"/>
          <a:ext cx="1414743" cy="848846"/>
        </a:xfrm>
        <a:prstGeom prst="roundRect">
          <a:avLst/>
        </a:prstGeom>
        <a:solidFill>
          <a:schemeClr val="lt1"/>
        </a:solidFill>
        <a:ln w="13970" cap="flat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>
              <a:solidFill>
                <a:sysClr val="windowText" lastClr="000000"/>
              </a:solidFill>
              <a:latin typeface="Frenchpress" charset="0"/>
              <a:ea typeface="Frenchpress" charset="0"/>
              <a:cs typeface="Frenchpress" charset="0"/>
            </a:rPr>
            <a:t>Acquire</a:t>
          </a:r>
          <a:endParaRPr lang="en-US" sz="3600" kern="1200" dirty="0">
            <a:solidFill>
              <a:sysClr val="windowText" lastClr="000000"/>
            </a:solidFill>
            <a:latin typeface="Frenchpress" charset="0"/>
            <a:ea typeface="Frenchpress" charset="0"/>
            <a:cs typeface="Frenchpress" charset="0"/>
          </a:endParaRPr>
        </a:p>
      </dsp:txBody>
      <dsp:txXfrm>
        <a:off x="423311" y="41750"/>
        <a:ext cx="1331869" cy="765972"/>
      </dsp:txXfrm>
    </dsp:sp>
    <dsp:sp modelId="{8FE9EC4D-2B09-334D-93D0-D73184AA72FE}">
      <dsp:nvSpPr>
        <dsp:cNvPr id="0" name=""/>
        <dsp:cNvSpPr/>
      </dsp:nvSpPr>
      <dsp:spPr>
        <a:xfrm>
          <a:off x="381874" y="990634"/>
          <a:ext cx="1414743" cy="848846"/>
        </a:xfrm>
        <a:prstGeom prst="roundRect">
          <a:avLst/>
        </a:prstGeom>
        <a:solidFill>
          <a:schemeClr val="lt1"/>
        </a:solidFill>
        <a:ln w="13970" cap="flat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>
              <a:solidFill>
                <a:sysClr val="windowText" lastClr="000000"/>
              </a:solidFill>
              <a:latin typeface="Frenchpress" charset="0"/>
              <a:ea typeface="Frenchpress" charset="0"/>
              <a:cs typeface="Frenchpress" charset="0"/>
            </a:rPr>
            <a:t>Prepare</a:t>
          </a:r>
          <a:endParaRPr lang="en-US" sz="3600" kern="1200" dirty="0">
            <a:solidFill>
              <a:sysClr val="windowText" lastClr="000000"/>
            </a:solidFill>
            <a:latin typeface="Frenchpress" charset="0"/>
            <a:ea typeface="Frenchpress" charset="0"/>
            <a:cs typeface="Frenchpress" charset="0"/>
          </a:endParaRPr>
        </a:p>
      </dsp:txBody>
      <dsp:txXfrm>
        <a:off x="423311" y="1032071"/>
        <a:ext cx="1331869" cy="765972"/>
      </dsp:txXfrm>
    </dsp:sp>
    <dsp:sp modelId="{1A05E5FD-BD1D-574E-95DD-022DC3807776}">
      <dsp:nvSpPr>
        <dsp:cNvPr id="0" name=""/>
        <dsp:cNvSpPr/>
      </dsp:nvSpPr>
      <dsp:spPr>
        <a:xfrm>
          <a:off x="381874" y="1980955"/>
          <a:ext cx="1414743" cy="848846"/>
        </a:xfrm>
        <a:prstGeom prst="roundRect">
          <a:avLst/>
        </a:prstGeom>
        <a:solidFill>
          <a:schemeClr val="lt1"/>
        </a:solidFill>
        <a:ln w="13970" cap="flat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>
              <a:solidFill>
                <a:sysClr val="windowText" lastClr="000000"/>
              </a:solidFill>
              <a:latin typeface="Frenchpress" charset="0"/>
              <a:ea typeface="Frenchpress" charset="0"/>
              <a:cs typeface="Frenchpress" charset="0"/>
            </a:rPr>
            <a:t>Analyze</a:t>
          </a:r>
          <a:endParaRPr lang="en-US" sz="3600" kern="1200" dirty="0">
            <a:solidFill>
              <a:sysClr val="windowText" lastClr="000000"/>
            </a:solidFill>
            <a:latin typeface="Frenchpress" charset="0"/>
            <a:ea typeface="Frenchpress" charset="0"/>
            <a:cs typeface="Frenchpress" charset="0"/>
          </a:endParaRPr>
        </a:p>
      </dsp:txBody>
      <dsp:txXfrm>
        <a:off x="423311" y="2022392"/>
        <a:ext cx="1331869" cy="765972"/>
      </dsp:txXfrm>
    </dsp:sp>
    <dsp:sp modelId="{C0D1FA46-8C1E-5A4C-A6EB-99740416B9C6}">
      <dsp:nvSpPr>
        <dsp:cNvPr id="0" name=""/>
        <dsp:cNvSpPr/>
      </dsp:nvSpPr>
      <dsp:spPr>
        <a:xfrm>
          <a:off x="381874" y="2971275"/>
          <a:ext cx="1414743" cy="848846"/>
        </a:xfrm>
        <a:prstGeom prst="roundRect">
          <a:avLst/>
        </a:prstGeom>
        <a:solidFill>
          <a:schemeClr val="lt1"/>
        </a:solidFill>
        <a:ln w="13970" cap="flat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>
              <a:solidFill>
                <a:sysClr val="windowText" lastClr="000000"/>
              </a:solidFill>
              <a:latin typeface="Frenchpress" charset="0"/>
              <a:ea typeface="Frenchpress" charset="0"/>
              <a:cs typeface="Frenchpress" charset="0"/>
            </a:rPr>
            <a:t>Act</a:t>
          </a:r>
          <a:endParaRPr lang="en-US" sz="3600" kern="1200" dirty="0">
            <a:solidFill>
              <a:sysClr val="windowText" lastClr="000000"/>
            </a:solidFill>
            <a:latin typeface="Frenchpress" charset="0"/>
            <a:ea typeface="Frenchpress" charset="0"/>
            <a:cs typeface="Frenchpress" charset="0"/>
          </a:endParaRPr>
        </a:p>
      </dsp:txBody>
      <dsp:txXfrm>
        <a:off x="423311" y="3012712"/>
        <a:ext cx="1331869" cy="7659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90F655-1CCF-6E46-8907-4DB97A478717}">
      <dsp:nvSpPr>
        <dsp:cNvPr id="0" name=""/>
        <dsp:cNvSpPr/>
      </dsp:nvSpPr>
      <dsp:spPr>
        <a:xfrm>
          <a:off x="4599" y="1234947"/>
          <a:ext cx="2010810" cy="18814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Parse</a:t>
          </a:r>
          <a:r>
            <a:rPr lang="en-US" sz="2500" kern="1200" baseline="0" dirty="0" smtClean="0"/>
            <a:t> the speech</a:t>
          </a:r>
          <a:endParaRPr lang="en-US" sz="2500" kern="1200" dirty="0"/>
        </a:p>
      </dsp:txBody>
      <dsp:txXfrm>
        <a:off x="59705" y="1290053"/>
        <a:ext cx="1900598" cy="1771231"/>
      </dsp:txXfrm>
    </dsp:sp>
    <dsp:sp modelId="{B05277A4-05B0-2640-A0ED-9C5CE73A8D3A}">
      <dsp:nvSpPr>
        <dsp:cNvPr id="0" name=""/>
        <dsp:cNvSpPr/>
      </dsp:nvSpPr>
      <dsp:spPr>
        <a:xfrm>
          <a:off x="2216490" y="1926328"/>
          <a:ext cx="426291" cy="4986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6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/>
        </a:p>
      </dsp:txBody>
      <dsp:txXfrm>
        <a:off x="2216490" y="2026064"/>
        <a:ext cx="298404" cy="299209"/>
      </dsp:txXfrm>
    </dsp:sp>
    <dsp:sp modelId="{F6ED7955-0821-9149-A63F-D36FB3CB96D7}">
      <dsp:nvSpPr>
        <dsp:cNvPr id="0" name=""/>
        <dsp:cNvSpPr/>
      </dsp:nvSpPr>
      <dsp:spPr>
        <a:xfrm>
          <a:off x="2819733" y="1234947"/>
          <a:ext cx="2010810" cy="18814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Determine features to extract</a:t>
          </a:r>
          <a:endParaRPr lang="en-US" sz="2500" kern="1200" dirty="0"/>
        </a:p>
      </dsp:txBody>
      <dsp:txXfrm>
        <a:off x="2874839" y="1290053"/>
        <a:ext cx="1900598" cy="1771231"/>
      </dsp:txXfrm>
    </dsp:sp>
    <dsp:sp modelId="{ABE8FB63-0298-534F-BB0A-AFE88E9A3970}">
      <dsp:nvSpPr>
        <dsp:cNvPr id="0" name=""/>
        <dsp:cNvSpPr/>
      </dsp:nvSpPr>
      <dsp:spPr>
        <a:xfrm>
          <a:off x="5031625" y="1926328"/>
          <a:ext cx="426291" cy="4986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6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/>
        </a:p>
      </dsp:txBody>
      <dsp:txXfrm>
        <a:off x="5031625" y="2026064"/>
        <a:ext cx="298404" cy="299209"/>
      </dsp:txXfrm>
    </dsp:sp>
    <dsp:sp modelId="{A8A4F100-9E63-DE43-AEC1-D91B669B8859}">
      <dsp:nvSpPr>
        <dsp:cNvPr id="0" name=""/>
        <dsp:cNvSpPr/>
      </dsp:nvSpPr>
      <dsp:spPr>
        <a:xfrm>
          <a:off x="5634868" y="1234947"/>
          <a:ext cx="2010810" cy="18814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Extract</a:t>
          </a:r>
          <a:r>
            <a:rPr lang="en-US" sz="2500" kern="1200" baseline="0" dirty="0" smtClean="0"/>
            <a:t> features</a:t>
          </a:r>
          <a:endParaRPr lang="en-US" sz="2500" kern="1200" dirty="0"/>
        </a:p>
      </dsp:txBody>
      <dsp:txXfrm>
        <a:off x="5689974" y="1290053"/>
        <a:ext cx="1900598" cy="1771231"/>
      </dsp:txXfrm>
    </dsp:sp>
    <dsp:sp modelId="{815713BF-4A66-934F-AF84-65877B6D49F7}">
      <dsp:nvSpPr>
        <dsp:cNvPr id="0" name=""/>
        <dsp:cNvSpPr/>
      </dsp:nvSpPr>
      <dsp:spPr>
        <a:xfrm>
          <a:off x="7846760" y="1926328"/>
          <a:ext cx="426291" cy="4986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6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/>
        </a:p>
      </dsp:txBody>
      <dsp:txXfrm>
        <a:off x="7846760" y="2026064"/>
        <a:ext cx="298404" cy="299209"/>
      </dsp:txXfrm>
    </dsp:sp>
    <dsp:sp modelId="{8B2AABAD-3DD1-0D4A-888D-57261AADB432}">
      <dsp:nvSpPr>
        <dsp:cNvPr id="0" name=""/>
        <dsp:cNvSpPr/>
      </dsp:nvSpPr>
      <dsp:spPr>
        <a:xfrm>
          <a:off x="8450003" y="1234947"/>
          <a:ext cx="2010810" cy="18814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Look for patterns</a:t>
          </a:r>
          <a:endParaRPr lang="en-US" sz="2500" kern="1200" dirty="0"/>
        </a:p>
      </dsp:txBody>
      <dsp:txXfrm>
        <a:off x="8505109" y="1290053"/>
        <a:ext cx="1900598" cy="177123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1CB907-00F8-474B-A099-DE09780D2A71}">
      <dsp:nvSpPr>
        <dsp:cNvPr id="0" name=""/>
        <dsp:cNvSpPr/>
      </dsp:nvSpPr>
      <dsp:spPr>
        <a:xfrm>
          <a:off x="2991961" y="54391"/>
          <a:ext cx="2610802" cy="261080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1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Domain Expertise</a:t>
          </a:r>
          <a:endParaRPr lang="en-US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500" kern="1200"/>
        </a:p>
      </dsp:txBody>
      <dsp:txXfrm>
        <a:off x="3340068" y="511282"/>
        <a:ext cx="1914588" cy="1174861"/>
      </dsp:txXfrm>
    </dsp:sp>
    <dsp:sp modelId="{6D6E5B69-44E0-C74B-A53F-A761D82345C2}">
      <dsp:nvSpPr>
        <dsp:cNvPr id="0" name=""/>
        <dsp:cNvSpPr/>
      </dsp:nvSpPr>
      <dsp:spPr>
        <a:xfrm>
          <a:off x="3934025" y="1686143"/>
          <a:ext cx="2610802" cy="261080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Computer Science</a:t>
          </a:r>
          <a:endParaRPr lang="en-US" sz="1900" kern="1200" dirty="0"/>
        </a:p>
      </dsp:txBody>
      <dsp:txXfrm>
        <a:off x="4732496" y="2360600"/>
        <a:ext cx="1566481" cy="1435941"/>
      </dsp:txXfrm>
    </dsp:sp>
    <dsp:sp modelId="{416AEBB6-F042-4A46-818F-8E1648E6928A}">
      <dsp:nvSpPr>
        <dsp:cNvPr id="0" name=""/>
        <dsp:cNvSpPr/>
      </dsp:nvSpPr>
      <dsp:spPr>
        <a:xfrm>
          <a:off x="2049896" y="1686143"/>
          <a:ext cx="2610802" cy="261080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Mathematics</a:t>
          </a:r>
          <a:endParaRPr lang="en-US" sz="1900" kern="1200" dirty="0"/>
        </a:p>
      </dsp:txBody>
      <dsp:txXfrm>
        <a:off x="2295747" y="2360600"/>
        <a:ext cx="1566481" cy="143594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D54C72-F50A-E945-B679-C6C8E3A9C0EC}">
      <dsp:nvSpPr>
        <dsp:cNvPr id="0" name=""/>
        <dsp:cNvSpPr/>
      </dsp:nvSpPr>
      <dsp:spPr>
        <a:xfrm>
          <a:off x="381874" y="313"/>
          <a:ext cx="1414743" cy="848846"/>
        </a:xfrm>
        <a:prstGeom prst="roundRect">
          <a:avLst/>
        </a:prstGeom>
        <a:solidFill>
          <a:schemeClr val="lt1"/>
        </a:solidFill>
        <a:ln w="13970" cap="flat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>
              <a:solidFill>
                <a:sysClr val="windowText" lastClr="000000"/>
              </a:solidFill>
              <a:latin typeface="Frenchpress" charset="0"/>
              <a:ea typeface="Frenchpress" charset="0"/>
              <a:cs typeface="Frenchpress" charset="0"/>
            </a:rPr>
            <a:t>Acquire</a:t>
          </a:r>
          <a:endParaRPr lang="en-US" sz="3600" kern="1200" dirty="0">
            <a:solidFill>
              <a:sysClr val="windowText" lastClr="000000"/>
            </a:solidFill>
            <a:latin typeface="Frenchpress" charset="0"/>
            <a:ea typeface="Frenchpress" charset="0"/>
            <a:cs typeface="Frenchpress" charset="0"/>
          </a:endParaRPr>
        </a:p>
      </dsp:txBody>
      <dsp:txXfrm>
        <a:off x="423311" y="41750"/>
        <a:ext cx="1331869" cy="765972"/>
      </dsp:txXfrm>
    </dsp:sp>
    <dsp:sp modelId="{8FE9EC4D-2B09-334D-93D0-D73184AA72FE}">
      <dsp:nvSpPr>
        <dsp:cNvPr id="0" name=""/>
        <dsp:cNvSpPr/>
      </dsp:nvSpPr>
      <dsp:spPr>
        <a:xfrm>
          <a:off x="381874" y="990634"/>
          <a:ext cx="1414743" cy="848846"/>
        </a:xfrm>
        <a:prstGeom prst="roundRect">
          <a:avLst/>
        </a:prstGeom>
        <a:solidFill>
          <a:schemeClr val="lt1"/>
        </a:solidFill>
        <a:ln w="13970" cap="flat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>
              <a:solidFill>
                <a:sysClr val="windowText" lastClr="000000"/>
              </a:solidFill>
              <a:latin typeface="Frenchpress" charset="0"/>
              <a:ea typeface="Frenchpress" charset="0"/>
              <a:cs typeface="Frenchpress" charset="0"/>
            </a:rPr>
            <a:t>Prepare</a:t>
          </a:r>
          <a:endParaRPr lang="en-US" sz="3600" kern="1200" dirty="0">
            <a:solidFill>
              <a:sysClr val="windowText" lastClr="000000"/>
            </a:solidFill>
            <a:latin typeface="Frenchpress" charset="0"/>
            <a:ea typeface="Frenchpress" charset="0"/>
            <a:cs typeface="Frenchpress" charset="0"/>
          </a:endParaRPr>
        </a:p>
      </dsp:txBody>
      <dsp:txXfrm>
        <a:off x="423311" y="1032071"/>
        <a:ext cx="1331869" cy="765972"/>
      </dsp:txXfrm>
    </dsp:sp>
    <dsp:sp modelId="{1A05E5FD-BD1D-574E-95DD-022DC3807776}">
      <dsp:nvSpPr>
        <dsp:cNvPr id="0" name=""/>
        <dsp:cNvSpPr/>
      </dsp:nvSpPr>
      <dsp:spPr>
        <a:xfrm>
          <a:off x="381874" y="1980955"/>
          <a:ext cx="1414743" cy="848846"/>
        </a:xfrm>
        <a:prstGeom prst="roundRect">
          <a:avLst/>
        </a:prstGeom>
        <a:solidFill>
          <a:schemeClr val="lt1"/>
        </a:solidFill>
        <a:ln w="13970" cap="flat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>
              <a:solidFill>
                <a:sysClr val="windowText" lastClr="000000"/>
              </a:solidFill>
              <a:latin typeface="Frenchpress" charset="0"/>
              <a:ea typeface="Frenchpress" charset="0"/>
              <a:cs typeface="Frenchpress" charset="0"/>
            </a:rPr>
            <a:t>Analyze</a:t>
          </a:r>
          <a:endParaRPr lang="en-US" sz="3600" kern="1200" dirty="0">
            <a:solidFill>
              <a:sysClr val="windowText" lastClr="000000"/>
            </a:solidFill>
            <a:latin typeface="Frenchpress" charset="0"/>
            <a:ea typeface="Frenchpress" charset="0"/>
            <a:cs typeface="Frenchpress" charset="0"/>
          </a:endParaRPr>
        </a:p>
      </dsp:txBody>
      <dsp:txXfrm>
        <a:off x="423311" y="2022392"/>
        <a:ext cx="1331869" cy="765972"/>
      </dsp:txXfrm>
    </dsp:sp>
    <dsp:sp modelId="{C0D1FA46-8C1E-5A4C-A6EB-99740416B9C6}">
      <dsp:nvSpPr>
        <dsp:cNvPr id="0" name=""/>
        <dsp:cNvSpPr/>
      </dsp:nvSpPr>
      <dsp:spPr>
        <a:xfrm>
          <a:off x="381874" y="2971275"/>
          <a:ext cx="1414743" cy="848846"/>
        </a:xfrm>
        <a:prstGeom prst="roundRect">
          <a:avLst/>
        </a:prstGeom>
        <a:solidFill>
          <a:schemeClr val="lt1"/>
        </a:solidFill>
        <a:ln w="13970" cap="flat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>
              <a:solidFill>
                <a:sysClr val="windowText" lastClr="000000"/>
              </a:solidFill>
              <a:latin typeface="Frenchpress" charset="0"/>
              <a:ea typeface="Frenchpress" charset="0"/>
              <a:cs typeface="Frenchpress" charset="0"/>
            </a:rPr>
            <a:t>Act</a:t>
          </a:r>
          <a:endParaRPr lang="en-US" sz="3600" kern="1200" dirty="0">
            <a:solidFill>
              <a:sysClr val="windowText" lastClr="000000"/>
            </a:solidFill>
            <a:latin typeface="Frenchpress" charset="0"/>
            <a:ea typeface="Frenchpress" charset="0"/>
            <a:cs typeface="Frenchpress" charset="0"/>
          </a:endParaRPr>
        </a:p>
      </dsp:txBody>
      <dsp:txXfrm>
        <a:off x="423311" y="3012712"/>
        <a:ext cx="1331869" cy="76597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1EE433-4B99-BB44-98C1-CEFFF6490E2E}">
      <dsp:nvSpPr>
        <dsp:cNvPr id="0" name=""/>
        <dsp:cNvSpPr/>
      </dsp:nvSpPr>
      <dsp:spPr>
        <a:xfrm>
          <a:off x="0" y="429865"/>
          <a:ext cx="2685851" cy="161151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Morphology</a:t>
          </a:r>
        </a:p>
      </dsp:txBody>
      <dsp:txXfrm>
        <a:off x="0" y="429865"/>
        <a:ext cx="2685851" cy="1611510"/>
      </dsp:txXfrm>
    </dsp:sp>
    <dsp:sp modelId="{09CFF73B-19FE-E448-895B-2B9735A5DAD0}">
      <dsp:nvSpPr>
        <dsp:cNvPr id="0" name=""/>
        <dsp:cNvSpPr/>
      </dsp:nvSpPr>
      <dsp:spPr>
        <a:xfrm>
          <a:off x="2954436" y="429865"/>
          <a:ext cx="2685851" cy="161151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Syntax</a:t>
          </a:r>
        </a:p>
      </dsp:txBody>
      <dsp:txXfrm>
        <a:off x="2954436" y="429865"/>
        <a:ext cx="2685851" cy="1611510"/>
      </dsp:txXfrm>
    </dsp:sp>
    <dsp:sp modelId="{D341FA8F-7008-BF41-B097-D95882BB4416}">
      <dsp:nvSpPr>
        <dsp:cNvPr id="0" name=""/>
        <dsp:cNvSpPr/>
      </dsp:nvSpPr>
      <dsp:spPr>
        <a:xfrm>
          <a:off x="5908873" y="429865"/>
          <a:ext cx="2685851" cy="161151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Semantics</a:t>
          </a:r>
          <a:endParaRPr lang="en-US" sz="3200" kern="1200" dirty="0"/>
        </a:p>
      </dsp:txBody>
      <dsp:txXfrm>
        <a:off x="5908873" y="429865"/>
        <a:ext cx="2685851" cy="1611510"/>
      </dsp:txXfrm>
    </dsp:sp>
    <dsp:sp modelId="{B8A88910-71FA-7B47-8CBD-B3EC2A4FD529}">
      <dsp:nvSpPr>
        <dsp:cNvPr id="0" name=""/>
        <dsp:cNvSpPr/>
      </dsp:nvSpPr>
      <dsp:spPr>
        <a:xfrm>
          <a:off x="0" y="2309961"/>
          <a:ext cx="2685851" cy="161151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Writing systems</a:t>
          </a:r>
          <a:endParaRPr lang="en-US" sz="3200" kern="1200" dirty="0"/>
        </a:p>
      </dsp:txBody>
      <dsp:txXfrm>
        <a:off x="0" y="2309961"/>
        <a:ext cx="2685851" cy="1611510"/>
      </dsp:txXfrm>
    </dsp:sp>
    <dsp:sp modelId="{46ACB3D4-CB6F-234D-9A65-E7FA78C83833}">
      <dsp:nvSpPr>
        <dsp:cNvPr id="0" name=""/>
        <dsp:cNvSpPr/>
      </dsp:nvSpPr>
      <dsp:spPr>
        <a:xfrm>
          <a:off x="2954436" y="2309961"/>
          <a:ext cx="2685851" cy="161151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Phonetics</a:t>
          </a:r>
        </a:p>
      </dsp:txBody>
      <dsp:txXfrm>
        <a:off x="2954436" y="2309961"/>
        <a:ext cx="2685851" cy="1611510"/>
      </dsp:txXfrm>
    </dsp:sp>
    <dsp:sp modelId="{F80D902E-95BF-7C4F-BDCD-4F03BEA12B61}">
      <dsp:nvSpPr>
        <dsp:cNvPr id="0" name=""/>
        <dsp:cNvSpPr/>
      </dsp:nvSpPr>
      <dsp:spPr>
        <a:xfrm>
          <a:off x="5908873" y="2309961"/>
          <a:ext cx="2685851" cy="161151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Phonology</a:t>
          </a:r>
        </a:p>
      </dsp:txBody>
      <dsp:txXfrm>
        <a:off x="5908873" y="2309961"/>
        <a:ext cx="2685851" cy="161151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1F7C60-EE54-3C47-8AD4-F1AA42EEF2A8}">
      <dsp:nvSpPr>
        <dsp:cNvPr id="0" name=""/>
        <dsp:cNvSpPr/>
      </dsp:nvSpPr>
      <dsp:spPr>
        <a:xfrm>
          <a:off x="3884358" y="2148185"/>
          <a:ext cx="349783" cy="3760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4891" y="0"/>
              </a:lnTo>
              <a:lnTo>
                <a:pt x="174891" y="376017"/>
              </a:lnTo>
              <a:lnTo>
                <a:pt x="349783" y="376017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F80E5A-BA7E-4B46-BF5D-A9FDAB6BAFA7}">
      <dsp:nvSpPr>
        <dsp:cNvPr id="0" name=""/>
        <dsp:cNvSpPr/>
      </dsp:nvSpPr>
      <dsp:spPr>
        <a:xfrm>
          <a:off x="3884358" y="1772168"/>
          <a:ext cx="349783" cy="376017"/>
        </a:xfrm>
        <a:custGeom>
          <a:avLst/>
          <a:gdLst/>
          <a:ahLst/>
          <a:cxnLst/>
          <a:rect l="0" t="0" r="0" b="0"/>
          <a:pathLst>
            <a:path>
              <a:moveTo>
                <a:pt x="0" y="376017"/>
              </a:moveTo>
              <a:lnTo>
                <a:pt x="174891" y="376017"/>
              </a:lnTo>
              <a:lnTo>
                <a:pt x="174891" y="0"/>
              </a:lnTo>
              <a:lnTo>
                <a:pt x="349783" y="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2E3DEE-26DE-1048-82EA-63B9B064C011}">
      <dsp:nvSpPr>
        <dsp:cNvPr id="0" name=""/>
        <dsp:cNvSpPr/>
      </dsp:nvSpPr>
      <dsp:spPr>
        <a:xfrm>
          <a:off x="1785658" y="1396151"/>
          <a:ext cx="349783" cy="7520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4891" y="0"/>
              </a:lnTo>
              <a:lnTo>
                <a:pt x="174891" y="752034"/>
              </a:lnTo>
              <a:lnTo>
                <a:pt x="349783" y="752034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1F331A-7383-4547-A670-EC2A949E6BC5}">
      <dsp:nvSpPr>
        <dsp:cNvPr id="0" name=""/>
        <dsp:cNvSpPr/>
      </dsp:nvSpPr>
      <dsp:spPr>
        <a:xfrm>
          <a:off x="3884358" y="644117"/>
          <a:ext cx="349783" cy="3760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4891" y="0"/>
              </a:lnTo>
              <a:lnTo>
                <a:pt x="174891" y="376017"/>
              </a:lnTo>
              <a:lnTo>
                <a:pt x="349783" y="376017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187291-BB49-5040-9605-4E17DB9F406B}">
      <dsp:nvSpPr>
        <dsp:cNvPr id="0" name=""/>
        <dsp:cNvSpPr/>
      </dsp:nvSpPr>
      <dsp:spPr>
        <a:xfrm>
          <a:off x="3884358" y="268100"/>
          <a:ext cx="349783" cy="376017"/>
        </a:xfrm>
        <a:custGeom>
          <a:avLst/>
          <a:gdLst/>
          <a:ahLst/>
          <a:cxnLst/>
          <a:rect l="0" t="0" r="0" b="0"/>
          <a:pathLst>
            <a:path>
              <a:moveTo>
                <a:pt x="0" y="376017"/>
              </a:moveTo>
              <a:lnTo>
                <a:pt x="174891" y="376017"/>
              </a:lnTo>
              <a:lnTo>
                <a:pt x="174891" y="0"/>
              </a:lnTo>
              <a:lnTo>
                <a:pt x="349783" y="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A74526-77D8-7446-936C-B1E4821E16DB}">
      <dsp:nvSpPr>
        <dsp:cNvPr id="0" name=""/>
        <dsp:cNvSpPr/>
      </dsp:nvSpPr>
      <dsp:spPr>
        <a:xfrm>
          <a:off x="1785658" y="644117"/>
          <a:ext cx="349783" cy="752034"/>
        </a:xfrm>
        <a:custGeom>
          <a:avLst/>
          <a:gdLst/>
          <a:ahLst/>
          <a:cxnLst/>
          <a:rect l="0" t="0" r="0" b="0"/>
          <a:pathLst>
            <a:path>
              <a:moveTo>
                <a:pt x="0" y="752034"/>
              </a:moveTo>
              <a:lnTo>
                <a:pt x="174891" y="752034"/>
              </a:lnTo>
              <a:lnTo>
                <a:pt x="174891" y="0"/>
              </a:lnTo>
              <a:lnTo>
                <a:pt x="349783" y="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7C2D5D-E8EA-7246-83D2-790EB00DFEB3}">
      <dsp:nvSpPr>
        <dsp:cNvPr id="0" name=""/>
        <dsp:cNvSpPr/>
      </dsp:nvSpPr>
      <dsp:spPr>
        <a:xfrm>
          <a:off x="36741" y="1129441"/>
          <a:ext cx="1748916" cy="5334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morphemes</a:t>
          </a:r>
          <a:endParaRPr lang="en-US" sz="1800" kern="1200" dirty="0"/>
        </a:p>
      </dsp:txBody>
      <dsp:txXfrm>
        <a:off x="36741" y="1129441"/>
        <a:ext cx="1748916" cy="533419"/>
      </dsp:txXfrm>
    </dsp:sp>
    <dsp:sp modelId="{68E90ED9-02AE-4945-9C7A-83E8117DEB8B}">
      <dsp:nvSpPr>
        <dsp:cNvPr id="0" name=""/>
        <dsp:cNvSpPr/>
      </dsp:nvSpPr>
      <dsp:spPr>
        <a:xfrm>
          <a:off x="2135441" y="377407"/>
          <a:ext cx="1748916" cy="5334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bound</a:t>
          </a:r>
          <a:endParaRPr lang="en-US" sz="1800" kern="1200" dirty="0"/>
        </a:p>
      </dsp:txBody>
      <dsp:txXfrm>
        <a:off x="2135441" y="377407"/>
        <a:ext cx="1748916" cy="533419"/>
      </dsp:txXfrm>
    </dsp:sp>
    <dsp:sp modelId="{2EFEE756-5FB1-1145-9FF5-908B02310EAA}">
      <dsp:nvSpPr>
        <dsp:cNvPr id="0" name=""/>
        <dsp:cNvSpPr/>
      </dsp:nvSpPr>
      <dsp:spPr>
        <a:xfrm>
          <a:off x="4234141" y="1390"/>
          <a:ext cx="1748916" cy="5334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affixes</a:t>
          </a:r>
          <a:endParaRPr lang="en-US" sz="1800" kern="1200" dirty="0"/>
        </a:p>
      </dsp:txBody>
      <dsp:txXfrm>
        <a:off x="4234141" y="1390"/>
        <a:ext cx="1748916" cy="533419"/>
      </dsp:txXfrm>
    </dsp:sp>
    <dsp:sp modelId="{6CED866F-D66A-DC4C-8EDE-03A77EE46EFA}">
      <dsp:nvSpPr>
        <dsp:cNvPr id="0" name=""/>
        <dsp:cNvSpPr/>
      </dsp:nvSpPr>
      <dsp:spPr>
        <a:xfrm>
          <a:off x="4234141" y="753424"/>
          <a:ext cx="1748916" cy="5334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roots</a:t>
          </a:r>
          <a:endParaRPr lang="en-US" sz="1800" kern="1200" dirty="0"/>
        </a:p>
      </dsp:txBody>
      <dsp:txXfrm>
        <a:off x="4234141" y="753424"/>
        <a:ext cx="1748916" cy="533419"/>
      </dsp:txXfrm>
    </dsp:sp>
    <dsp:sp modelId="{999517A7-94B2-104B-B324-E5D7D127AEFF}">
      <dsp:nvSpPr>
        <dsp:cNvPr id="0" name=""/>
        <dsp:cNvSpPr/>
      </dsp:nvSpPr>
      <dsp:spPr>
        <a:xfrm>
          <a:off x="2135441" y="1881475"/>
          <a:ext cx="1748916" cy="5334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free</a:t>
          </a:r>
          <a:endParaRPr lang="en-US" sz="1800" kern="1200" dirty="0"/>
        </a:p>
      </dsp:txBody>
      <dsp:txXfrm>
        <a:off x="2135441" y="1881475"/>
        <a:ext cx="1748916" cy="533419"/>
      </dsp:txXfrm>
    </dsp:sp>
    <dsp:sp modelId="{B8C72954-9843-AA42-B7FD-95A80383F2FA}">
      <dsp:nvSpPr>
        <dsp:cNvPr id="0" name=""/>
        <dsp:cNvSpPr/>
      </dsp:nvSpPr>
      <dsp:spPr>
        <a:xfrm>
          <a:off x="4234141" y="1505458"/>
          <a:ext cx="1748916" cy="5334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Open class content words</a:t>
          </a:r>
          <a:endParaRPr lang="en-US" sz="1800" kern="1200" dirty="0"/>
        </a:p>
      </dsp:txBody>
      <dsp:txXfrm>
        <a:off x="4234141" y="1505458"/>
        <a:ext cx="1748916" cy="533419"/>
      </dsp:txXfrm>
    </dsp:sp>
    <dsp:sp modelId="{11797AE3-CF19-7E4A-93EE-8F53EC129F80}">
      <dsp:nvSpPr>
        <dsp:cNvPr id="0" name=""/>
        <dsp:cNvSpPr/>
      </dsp:nvSpPr>
      <dsp:spPr>
        <a:xfrm>
          <a:off x="4234141" y="2257492"/>
          <a:ext cx="1748916" cy="5334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Closed class function words</a:t>
          </a:r>
          <a:endParaRPr lang="en-US" sz="1800" kern="1200" dirty="0"/>
        </a:p>
      </dsp:txBody>
      <dsp:txXfrm>
        <a:off x="4234141" y="2257492"/>
        <a:ext cx="1748916" cy="53341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09C4B3-C85C-E543-9FB1-04E50D59DA3B}">
      <dsp:nvSpPr>
        <dsp:cNvPr id="0" name=""/>
        <dsp:cNvSpPr/>
      </dsp:nvSpPr>
      <dsp:spPr>
        <a:xfrm>
          <a:off x="909957" y="918"/>
          <a:ext cx="1809600" cy="10857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Noun</a:t>
          </a:r>
          <a:endParaRPr lang="en-US" sz="2300" kern="1200" dirty="0"/>
        </a:p>
      </dsp:txBody>
      <dsp:txXfrm>
        <a:off x="909957" y="918"/>
        <a:ext cx="1809600" cy="1085760"/>
      </dsp:txXfrm>
    </dsp:sp>
    <dsp:sp modelId="{21469CA0-5E16-1749-A5B9-AA680806A883}">
      <dsp:nvSpPr>
        <dsp:cNvPr id="0" name=""/>
        <dsp:cNvSpPr/>
      </dsp:nvSpPr>
      <dsp:spPr>
        <a:xfrm>
          <a:off x="2900517" y="918"/>
          <a:ext cx="1809600" cy="10857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Verb</a:t>
          </a:r>
          <a:endParaRPr lang="en-US" sz="2300" kern="1200" dirty="0"/>
        </a:p>
      </dsp:txBody>
      <dsp:txXfrm>
        <a:off x="2900517" y="918"/>
        <a:ext cx="1809600" cy="1085760"/>
      </dsp:txXfrm>
    </dsp:sp>
    <dsp:sp modelId="{20FE36FF-72F1-B541-BD69-F7E41BE7936B}">
      <dsp:nvSpPr>
        <dsp:cNvPr id="0" name=""/>
        <dsp:cNvSpPr/>
      </dsp:nvSpPr>
      <dsp:spPr>
        <a:xfrm>
          <a:off x="4891077" y="918"/>
          <a:ext cx="1809600" cy="10857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Adjective</a:t>
          </a:r>
          <a:endParaRPr lang="en-US" sz="2300" kern="1200" dirty="0"/>
        </a:p>
      </dsp:txBody>
      <dsp:txXfrm>
        <a:off x="4891077" y="918"/>
        <a:ext cx="1809600" cy="1085760"/>
      </dsp:txXfrm>
    </dsp:sp>
    <dsp:sp modelId="{974E3E65-234C-F549-A59C-348BD243E4F2}">
      <dsp:nvSpPr>
        <dsp:cNvPr id="0" name=""/>
        <dsp:cNvSpPr/>
      </dsp:nvSpPr>
      <dsp:spPr>
        <a:xfrm>
          <a:off x="6881637" y="918"/>
          <a:ext cx="1809600" cy="10857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Adverb</a:t>
          </a:r>
          <a:endParaRPr lang="en-US" sz="2300" kern="1200" dirty="0"/>
        </a:p>
      </dsp:txBody>
      <dsp:txXfrm>
        <a:off x="6881637" y="918"/>
        <a:ext cx="1809600" cy="1085760"/>
      </dsp:txXfrm>
    </dsp:sp>
    <dsp:sp modelId="{2BEFDE3F-285D-BF45-BED9-63AF3F8B3B9E}">
      <dsp:nvSpPr>
        <dsp:cNvPr id="0" name=""/>
        <dsp:cNvSpPr/>
      </dsp:nvSpPr>
      <dsp:spPr>
        <a:xfrm>
          <a:off x="1905237" y="1267639"/>
          <a:ext cx="1809600" cy="10857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Pronoun</a:t>
          </a:r>
          <a:endParaRPr lang="en-US" sz="2300" kern="1200" dirty="0"/>
        </a:p>
      </dsp:txBody>
      <dsp:txXfrm>
        <a:off x="1905237" y="1267639"/>
        <a:ext cx="1809600" cy="1085760"/>
      </dsp:txXfrm>
    </dsp:sp>
    <dsp:sp modelId="{A9254AD8-C346-D04F-87AC-73315C84126B}">
      <dsp:nvSpPr>
        <dsp:cNvPr id="0" name=""/>
        <dsp:cNvSpPr/>
      </dsp:nvSpPr>
      <dsp:spPr>
        <a:xfrm>
          <a:off x="3895797" y="1267639"/>
          <a:ext cx="1809600" cy="10857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Determiner</a:t>
          </a:r>
          <a:endParaRPr lang="en-US" sz="2300" kern="1200" dirty="0"/>
        </a:p>
      </dsp:txBody>
      <dsp:txXfrm>
        <a:off x="3895797" y="1267639"/>
        <a:ext cx="1809600" cy="1085760"/>
      </dsp:txXfrm>
    </dsp:sp>
    <dsp:sp modelId="{2B36D940-53E5-AE41-9AE0-58A95A4F7EE5}">
      <dsp:nvSpPr>
        <dsp:cNvPr id="0" name=""/>
        <dsp:cNvSpPr/>
      </dsp:nvSpPr>
      <dsp:spPr>
        <a:xfrm>
          <a:off x="5886357" y="1267639"/>
          <a:ext cx="1809600" cy="10857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err="1" smtClean="0"/>
            <a:t>Adposition</a:t>
          </a:r>
          <a:endParaRPr lang="en-US" sz="2300" kern="1200" dirty="0"/>
        </a:p>
      </dsp:txBody>
      <dsp:txXfrm>
        <a:off x="5886357" y="1267639"/>
        <a:ext cx="1809600" cy="108576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47CC92-C516-B64E-9174-B096A1BFEF06}">
      <dsp:nvSpPr>
        <dsp:cNvPr id="0" name=""/>
        <dsp:cNvSpPr/>
      </dsp:nvSpPr>
      <dsp:spPr>
        <a:xfrm>
          <a:off x="0" y="3317435"/>
          <a:ext cx="8594725" cy="62278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4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(my) (pajamas)</a:t>
          </a:r>
          <a:endParaRPr lang="en-US" sz="1400" kern="1200" dirty="0"/>
        </a:p>
      </dsp:txBody>
      <dsp:txXfrm>
        <a:off x="0" y="3317435"/>
        <a:ext cx="2578417" cy="622781"/>
      </dsp:txXfrm>
    </dsp:sp>
    <dsp:sp modelId="{7BCB15EA-55B2-5746-AA9A-E617AFE8AE94}">
      <dsp:nvSpPr>
        <dsp:cNvPr id="0" name=""/>
        <dsp:cNvSpPr/>
      </dsp:nvSpPr>
      <dsp:spPr>
        <a:xfrm>
          <a:off x="0" y="2590856"/>
          <a:ext cx="8594725" cy="62278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4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(a)</a:t>
          </a:r>
          <a:r>
            <a:rPr lang="en-US" sz="1400" kern="1200" baseline="0" dirty="0" smtClean="0"/>
            <a:t> (mouse) (in) (my pajamas)</a:t>
          </a:r>
          <a:endParaRPr lang="en-US" sz="1400" kern="1200" dirty="0"/>
        </a:p>
      </dsp:txBody>
      <dsp:txXfrm>
        <a:off x="0" y="2590856"/>
        <a:ext cx="2578417" cy="622781"/>
      </dsp:txXfrm>
    </dsp:sp>
    <dsp:sp modelId="{B03931E8-069C-174D-834B-1CFDA0B3A0C0}">
      <dsp:nvSpPr>
        <dsp:cNvPr id="0" name=""/>
        <dsp:cNvSpPr/>
      </dsp:nvSpPr>
      <dsp:spPr>
        <a:xfrm>
          <a:off x="0" y="1864278"/>
          <a:ext cx="8594725" cy="62278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4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(I) (killed a mouse) (in my pajamas)</a:t>
          </a:r>
          <a:endParaRPr lang="en-US" sz="1400" kern="1200" dirty="0"/>
        </a:p>
      </dsp:txBody>
      <dsp:txXfrm>
        <a:off x="0" y="1864278"/>
        <a:ext cx="2578417" cy="622781"/>
      </dsp:txXfrm>
    </dsp:sp>
    <dsp:sp modelId="{BD5200FB-E8FB-EF40-9EC6-B49963CBB825}">
      <dsp:nvSpPr>
        <dsp:cNvPr id="0" name=""/>
        <dsp:cNvSpPr/>
      </dsp:nvSpPr>
      <dsp:spPr>
        <a:xfrm>
          <a:off x="0" y="1137699"/>
          <a:ext cx="8594725" cy="62278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4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(I) (killed a mouse in my pajamas)</a:t>
          </a:r>
          <a:endParaRPr lang="en-US" sz="1400" kern="1200" dirty="0"/>
        </a:p>
      </dsp:txBody>
      <dsp:txXfrm>
        <a:off x="0" y="1137699"/>
        <a:ext cx="2578417" cy="622781"/>
      </dsp:txXfrm>
    </dsp:sp>
    <dsp:sp modelId="{55885370-CA1B-E241-A1E2-3EF0F883562D}">
      <dsp:nvSpPr>
        <dsp:cNvPr id="0" name=""/>
        <dsp:cNvSpPr/>
      </dsp:nvSpPr>
      <dsp:spPr>
        <a:xfrm>
          <a:off x="0" y="411120"/>
          <a:ext cx="8594725" cy="62278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4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I killed</a:t>
          </a:r>
          <a:r>
            <a:rPr lang="en-US" sz="1400" kern="1200" baseline="0" dirty="0" smtClean="0"/>
            <a:t> a mouse in my pajamas.</a:t>
          </a:r>
          <a:endParaRPr lang="en-US" sz="1400" kern="1200" dirty="0"/>
        </a:p>
      </dsp:txBody>
      <dsp:txXfrm>
        <a:off x="0" y="411120"/>
        <a:ext cx="2578417" cy="622781"/>
      </dsp:txXfrm>
    </dsp:sp>
    <dsp:sp modelId="{13B4D2C0-143B-E44D-A805-0BED439EF1DF}">
      <dsp:nvSpPr>
        <dsp:cNvPr id="0" name=""/>
        <dsp:cNvSpPr/>
      </dsp:nvSpPr>
      <dsp:spPr>
        <a:xfrm>
          <a:off x="3846359" y="463018"/>
          <a:ext cx="778477" cy="5189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S</a:t>
          </a:r>
          <a:endParaRPr lang="en-US" sz="900" kern="1200" dirty="0"/>
        </a:p>
      </dsp:txBody>
      <dsp:txXfrm>
        <a:off x="3861560" y="478219"/>
        <a:ext cx="748075" cy="488582"/>
      </dsp:txXfrm>
    </dsp:sp>
    <dsp:sp modelId="{C3F21B1D-22BC-644A-A9B4-837AFFD9AE80}">
      <dsp:nvSpPr>
        <dsp:cNvPr id="0" name=""/>
        <dsp:cNvSpPr/>
      </dsp:nvSpPr>
      <dsp:spPr>
        <a:xfrm>
          <a:off x="2970572" y="982003"/>
          <a:ext cx="1265025" cy="207593"/>
        </a:xfrm>
        <a:custGeom>
          <a:avLst/>
          <a:gdLst/>
          <a:ahLst/>
          <a:cxnLst/>
          <a:rect l="0" t="0" r="0" b="0"/>
          <a:pathLst>
            <a:path>
              <a:moveTo>
                <a:pt x="1265025" y="0"/>
              </a:moveTo>
              <a:lnTo>
                <a:pt x="1265025" y="103796"/>
              </a:lnTo>
              <a:lnTo>
                <a:pt x="0" y="103796"/>
              </a:lnTo>
              <a:lnTo>
                <a:pt x="0" y="207593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EA7176-A8C1-7A42-BCBB-3F05850AC611}">
      <dsp:nvSpPr>
        <dsp:cNvPr id="0" name=""/>
        <dsp:cNvSpPr/>
      </dsp:nvSpPr>
      <dsp:spPr>
        <a:xfrm>
          <a:off x="2581334" y="1189597"/>
          <a:ext cx="778477" cy="5189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NP</a:t>
          </a:r>
          <a:endParaRPr lang="en-US" sz="900" kern="1200" dirty="0"/>
        </a:p>
      </dsp:txBody>
      <dsp:txXfrm>
        <a:off x="2596535" y="1204798"/>
        <a:ext cx="748075" cy="488582"/>
      </dsp:txXfrm>
    </dsp:sp>
    <dsp:sp modelId="{AA505ACC-4D93-5446-B661-FFD75FE0AD00}">
      <dsp:nvSpPr>
        <dsp:cNvPr id="0" name=""/>
        <dsp:cNvSpPr/>
      </dsp:nvSpPr>
      <dsp:spPr>
        <a:xfrm>
          <a:off x="2924852" y="1708582"/>
          <a:ext cx="91440" cy="20759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07593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511242-45C6-7B40-AE78-CC3D2ED62DD9}">
      <dsp:nvSpPr>
        <dsp:cNvPr id="0" name=""/>
        <dsp:cNvSpPr/>
      </dsp:nvSpPr>
      <dsp:spPr>
        <a:xfrm>
          <a:off x="2581334" y="1916176"/>
          <a:ext cx="778477" cy="5189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Noun</a:t>
          </a:r>
          <a:endParaRPr lang="en-US" sz="900" kern="1200" dirty="0"/>
        </a:p>
      </dsp:txBody>
      <dsp:txXfrm>
        <a:off x="2596535" y="1931377"/>
        <a:ext cx="748075" cy="488582"/>
      </dsp:txXfrm>
    </dsp:sp>
    <dsp:sp modelId="{BB42B081-923C-BB4D-8209-85317E5EE9B2}">
      <dsp:nvSpPr>
        <dsp:cNvPr id="0" name=""/>
        <dsp:cNvSpPr/>
      </dsp:nvSpPr>
      <dsp:spPr>
        <a:xfrm>
          <a:off x="4235598" y="982003"/>
          <a:ext cx="1265025" cy="2075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3796"/>
              </a:lnTo>
              <a:lnTo>
                <a:pt x="1265025" y="103796"/>
              </a:lnTo>
              <a:lnTo>
                <a:pt x="1265025" y="207593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31D750-E2DA-5440-8FB6-CCDFD116ADBA}">
      <dsp:nvSpPr>
        <dsp:cNvPr id="0" name=""/>
        <dsp:cNvSpPr/>
      </dsp:nvSpPr>
      <dsp:spPr>
        <a:xfrm>
          <a:off x="5111385" y="1189597"/>
          <a:ext cx="778477" cy="5189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VP</a:t>
          </a:r>
          <a:endParaRPr lang="en-US" sz="900" kern="1200" dirty="0"/>
        </a:p>
      </dsp:txBody>
      <dsp:txXfrm>
        <a:off x="5126586" y="1204798"/>
        <a:ext cx="748075" cy="488582"/>
      </dsp:txXfrm>
    </dsp:sp>
    <dsp:sp modelId="{AEB130C0-DDD5-7344-823E-584236DC4587}">
      <dsp:nvSpPr>
        <dsp:cNvPr id="0" name=""/>
        <dsp:cNvSpPr/>
      </dsp:nvSpPr>
      <dsp:spPr>
        <a:xfrm>
          <a:off x="3982593" y="1708582"/>
          <a:ext cx="1518030" cy="207593"/>
        </a:xfrm>
        <a:custGeom>
          <a:avLst/>
          <a:gdLst/>
          <a:ahLst/>
          <a:cxnLst/>
          <a:rect l="0" t="0" r="0" b="0"/>
          <a:pathLst>
            <a:path>
              <a:moveTo>
                <a:pt x="1518030" y="0"/>
              </a:moveTo>
              <a:lnTo>
                <a:pt x="1518030" y="103796"/>
              </a:lnTo>
              <a:lnTo>
                <a:pt x="0" y="103796"/>
              </a:lnTo>
              <a:lnTo>
                <a:pt x="0" y="207593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8B6F7AA-BB8D-C148-86D9-76EC5BCA41A2}">
      <dsp:nvSpPr>
        <dsp:cNvPr id="0" name=""/>
        <dsp:cNvSpPr/>
      </dsp:nvSpPr>
      <dsp:spPr>
        <a:xfrm>
          <a:off x="3593354" y="1916176"/>
          <a:ext cx="778477" cy="5189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V</a:t>
          </a:r>
          <a:endParaRPr lang="en-US" sz="900" kern="1200" dirty="0"/>
        </a:p>
      </dsp:txBody>
      <dsp:txXfrm>
        <a:off x="3608555" y="1931377"/>
        <a:ext cx="748075" cy="488582"/>
      </dsp:txXfrm>
    </dsp:sp>
    <dsp:sp modelId="{1AA4550D-0D3E-B347-A032-39031651E8D0}">
      <dsp:nvSpPr>
        <dsp:cNvPr id="0" name=""/>
        <dsp:cNvSpPr/>
      </dsp:nvSpPr>
      <dsp:spPr>
        <a:xfrm>
          <a:off x="4994613" y="1708582"/>
          <a:ext cx="506010" cy="207593"/>
        </a:xfrm>
        <a:custGeom>
          <a:avLst/>
          <a:gdLst/>
          <a:ahLst/>
          <a:cxnLst/>
          <a:rect l="0" t="0" r="0" b="0"/>
          <a:pathLst>
            <a:path>
              <a:moveTo>
                <a:pt x="506010" y="0"/>
              </a:moveTo>
              <a:lnTo>
                <a:pt x="506010" y="103796"/>
              </a:lnTo>
              <a:lnTo>
                <a:pt x="0" y="103796"/>
              </a:lnTo>
              <a:lnTo>
                <a:pt x="0" y="207593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00D0B3-1A6C-174A-B87E-E736BC16C300}">
      <dsp:nvSpPr>
        <dsp:cNvPr id="0" name=""/>
        <dsp:cNvSpPr/>
      </dsp:nvSpPr>
      <dsp:spPr>
        <a:xfrm>
          <a:off x="4605375" y="1916176"/>
          <a:ext cx="778477" cy="5189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NP</a:t>
          </a:r>
          <a:endParaRPr lang="en-US" sz="900" kern="1200" dirty="0"/>
        </a:p>
      </dsp:txBody>
      <dsp:txXfrm>
        <a:off x="4620576" y="1931377"/>
        <a:ext cx="748075" cy="488582"/>
      </dsp:txXfrm>
    </dsp:sp>
    <dsp:sp modelId="{DE0096ED-A2F2-A747-8D9C-CFBA4A0C4F4F}">
      <dsp:nvSpPr>
        <dsp:cNvPr id="0" name=""/>
        <dsp:cNvSpPr/>
      </dsp:nvSpPr>
      <dsp:spPr>
        <a:xfrm>
          <a:off x="4488603" y="2435161"/>
          <a:ext cx="506010" cy="207593"/>
        </a:xfrm>
        <a:custGeom>
          <a:avLst/>
          <a:gdLst/>
          <a:ahLst/>
          <a:cxnLst/>
          <a:rect l="0" t="0" r="0" b="0"/>
          <a:pathLst>
            <a:path>
              <a:moveTo>
                <a:pt x="506010" y="0"/>
              </a:moveTo>
              <a:lnTo>
                <a:pt x="506010" y="103796"/>
              </a:lnTo>
              <a:lnTo>
                <a:pt x="0" y="103796"/>
              </a:lnTo>
              <a:lnTo>
                <a:pt x="0" y="207593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A607E7-67C6-D144-A909-BBB24DCD6940}">
      <dsp:nvSpPr>
        <dsp:cNvPr id="0" name=""/>
        <dsp:cNvSpPr/>
      </dsp:nvSpPr>
      <dsp:spPr>
        <a:xfrm>
          <a:off x="4099364" y="2642755"/>
          <a:ext cx="778477" cy="5189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err="1" smtClean="0"/>
            <a:t>Det</a:t>
          </a:r>
          <a:endParaRPr lang="en-US" sz="900" kern="1200" dirty="0" smtClean="0"/>
        </a:p>
      </dsp:txBody>
      <dsp:txXfrm>
        <a:off x="4114565" y="2657956"/>
        <a:ext cx="748075" cy="488582"/>
      </dsp:txXfrm>
    </dsp:sp>
    <dsp:sp modelId="{5BF575C4-A90E-5D4E-90A3-B2C9413D1C45}">
      <dsp:nvSpPr>
        <dsp:cNvPr id="0" name=""/>
        <dsp:cNvSpPr/>
      </dsp:nvSpPr>
      <dsp:spPr>
        <a:xfrm>
          <a:off x="4994613" y="2435161"/>
          <a:ext cx="506010" cy="2075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3796"/>
              </a:lnTo>
              <a:lnTo>
                <a:pt x="506010" y="103796"/>
              </a:lnTo>
              <a:lnTo>
                <a:pt x="506010" y="207593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759789-B8CD-F643-A61B-278752AF7CDA}">
      <dsp:nvSpPr>
        <dsp:cNvPr id="0" name=""/>
        <dsp:cNvSpPr/>
      </dsp:nvSpPr>
      <dsp:spPr>
        <a:xfrm>
          <a:off x="5111385" y="2642755"/>
          <a:ext cx="778477" cy="5189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N</a:t>
          </a:r>
        </a:p>
      </dsp:txBody>
      <dsp:txXfrm>
        <a:off x="5126586" y="2657956"/>
        <a:ext cx="748075" cy="488582"/>
      </dsp:txXfrm>
    </dsp:sp>
    <dsp:sp modelId="{BDDA02E4-A625-754A-A100-688B1F97BC90}">
      <dsp:nvSpPr>
        <dsp:cNvPr id="0" name=""/>
        <dsp:cNvSpPr/>
      </dsp:nvSpPr>
      <dsp:spPr>
        <a:xfrm>
          <a:off x="5500624" y="1708582"/>
          <a:ext cx="1518030" cy="2075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3796"/>
              </a:lnTo>
              <a:lnTo>
                <a:pt x="1518030" y="103796"/>
              </a:lnTo>
              <a:lnTo>
                <a:pt x="1518030" y="207593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44A1C5-973C-7749-A6FE-068E87F740CF}">
      <dsp:nvSpPr>
        <dsp:cNvPr id="0" name=""/>
        <dsp:cNvSpPr/>
      </dsp:nvSpPr>
      <dsp:spPr>
        <a:xfrm>
          <a:off x="6629416" y="1916176"/>
          <a:ext cx="778477" cy="5189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PP</a:t>
          </a:r>
          <a:endParaRPr lang="en-US" sz="900" kern="1200" dirty="0"/>
        </a:p>
      </dsp:txBody>
      <dsp:txXfrm>
        <a:off x="6644617" y="1931377"/>
        <a:ext cx="748075" cy="488582"/>
      </dsp:txXfrm>
    </dsp:sp>
    <dsp:sp modelId="{0AE6D2A3-0679-284B-858B-9A6A0E5D49E0}">
      <dsp:nvSpPr>
        <dsp:cNvPr id="0" name=""/>
        <dsp:cNvSpPr/>
      </dsp:nvSpPr>
      <dsp:spPr>
        <a:xfrm>
          <a:off x="6512644" y="2435161"/>
          <a:ext cx="506010" cy="207593"/>
        </a:xfrm>
        <a:custGeom>
          <a:avLst/>
          <a:gdLst/>
          <a:ahLst/>
          <a:cxnLst/>
          <a:rect l="0" t="0" r="0" b="0"/>
          <a:pathLst>
            <a:path>
              <a:moveTo>
                <a:pt x="506010" y="0"/>
              </a:moveTo>
              <a:lnTo>
                <a:pt x="506010" y="103796"/>
              </a:lnTo>
              <a:lnTo>
                <a:pt x="0" y="103796"/>
              </a:lnTo>
              <a:lnTo>
                <a:pt x="0" y="207593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1AC3B9-F0B3-E440-B726-EDD0BACD0088}">
      <dsp:nvSpPr>
        <dsp:cNvPr id="0" name=""/>
        <dsp:cNvSpPr/>
      </dsp:nvSpPr>
      <dsp:spPr>
        <a:xfrm>
          <a:off x="6123405" y="2642755"/>
          <a:ext cx="778477" cy="5189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Prep</a:t>
          </a:r>
          <a:endParaRPr lang="en-US" sz="900" kern="1200" dirty="0"/>
        </a:p>
      </dsp:txBody>
      <dsp:txXfrm>
        <a:off x="6138606" y="2657956"/>
        <a:ext cx="748075" cy="488582"/>
      </dsp:txXfrm>
    </dsp:sp>
    <dsp:sp modelId="{580DFE7A-2C79-4D46-A7F2-425ACE06E1C7}">
      <dsp:nvSpPr>
        <dsp:cNvPr id="0" name=""/>
        <dsp:cNvSpPr/>
      </dsp:nvSpPr>
      <dsp:spPr>
        <a:xfrm>
          <a:off x="7018654" y="2435161"/>
          <a:ext cx="506010" cy="2075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3796"/>
              </a:lnTo>
              <a:lnTo>
                <a:pt x="506010" y="103796"/>
              </a:lnTo>
              <a:lnTo>
                <a:pt x="506010" y="207593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DE1F53-04D2-F84E-B1CF-07A06E1CBB29}">
      <dsp:nvSpPr>
        <dsp:cNvPr id="0" name=""/>
        <dsp:cNvSpPr/>
      </dsp:nvSpPr>
      <dsp:spPr>
        <a:xfrm>
          <a:off x="7135426" y="2642755"/>
          <a:ext cx="778477" cy="5189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NP</a:t>
          </a:r>
          <a:endParaRPr lang="en-US" sz="900" kern="1200" dirty="0"/>
        </a:p>
      </dsp:txBody>
      <dsp:txXfrm>
        <a:off x="7150627" y="2657956"/>
        <a:ext cx="748075" cy="488582"/>
      </dsp:txXfrm>
    </dsp:sp>
    <dsp:sp modelId="{37BABF7A-91F3-C546-B326-A499CCDFBA8B}">
      <dsp:nvSpPr>
        <dsp:cNvPr id="0" name=""/>
        <dsp:cNvSpPr/>
      </dsp:nvSpPr>
      <dsp:spPr>
        <a:xfrm>
          <a:off x="7018654" y="3161740"/>
          <a:ext cx="506010" cy="207593"/>
        </a:xfrm>
        <a:custGeom>
          <a:avLst/>
          <a:gdLst/>
          <a:ahLst/>
          <a:cxnLst/>
          <a:rect l="0" t="0" r="0" b="0"/>
          <a:pathLst>
            <a:path>
              <a:moveTo>
                <a:pt x="506010" y="0"/>
              </a:moveTo>
              <a:lnTo>
                <a:pt x="506010" y="103796"/>
              </a:lnTo>
              <a:lnTo>
                <a:pt x="0" y="103796"/>
              </a:lnTo>
              <a:lnTo>
                <a:pt x="0" y="207593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31910E-8DB4-DA42-B7E9-F7CF577CBF8C}">
      <dsp:nvSpPr>
        <dsp:cNvPr id="0" name=""/>
        <dsp:cNvSpPr/>
      </dsp:nvSpPr>
      <dsp:spPr>
        <a:xfrm>
          <a:off x="6629416" y="3369334"/>
          <a:ext cx="778477" cy="5189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Determiner</a:t>
          </a:r>
          <a:endParaRPr lang="en-US" sz="900" kern="1200" dirty="0"/>
        </a:p>
      </dsp:txBody>
      <dsp:txXfrm>
        <a:off x="6644617" y="3384535"/>
        <a:ext cx="748075" cy="488582"/>
      </dsp:txXfrm>
    </dsp:sp>
    <dsp:sp modelId="{A2EA7DA1-3484-584C-8E17-3BC9C6069293}">
      <dsp:nvSpPr>
        <dsp:cNvPr id="0" name=""/>
        <dsp:cNvSpPr/>
      </dsp:nvSpPr>
      <dsp:spPr>
        <a:xfrm>
          <a:off x="7524664" y="3161740"/>
          <a:ext cx="506010" cy="2075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3796"/>
              </a:lnTo>
              <a:lnTo>
                <a:pt x="506010" y="103796"/>
              </a:lnTo>
              <a:lnTo>
                <a:pt x="506010" y="207593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690B2A-0E92-084A-AF5D-F772D13ED93D}">
      <dsp:nvSpPr>
        <dsp:cNvPr id="0" name=""/>
        <dsp:cNvSpPr/>
      </dsp:nvSpPr>
      <dsp:spPr>
        <a:xfrm>
          <a:off x="7641436" y="3369334"/>
          <a:ext cx="778477" cy="5189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N</a:t>
          </a:r>
          <a:endParaRPr lang="en-US" sz="900" kern="1200" dirty="0"/>
        </a:p>
      </dsp:txBody>
      <dsp:txXfrm>
        <a:off x="7656637" y="3384535"/>
        <a:ext cx="748075" cy="4885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EEB4A4-3466-FC40-923B-51B068DB76BB}" type="datetimeFigureOut">
              <a:rPr lang="en-US" smtClean="0"/>
              <a:t>5/19/16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732923-C8F0-CA48-A841-FF8496D75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7646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3B3DEE-6741-F049-A332-8BDFC2094473}" type="datetimeFigureOut">
              <a:rPr lang="en-US" smtClean="0"/>
              <a:t>5/19/16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1C4D43-2856-B44C-9F47-B4E814A43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265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talk is exploratory.  I am not</a:t>
            </a:r>
            <a:r>
              <a:rPr lang="en-US" baseline="0" dirty="0" smtClean="0"/>
              <a:t> telling you how you should do this.  I am telling you how you could do it.  How I did it.  I will mention things that will work, things that won’t work,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1C4D43-2856-B44C-9F47-B4E814A4357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3889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1C4D43-2856-B44C-9F47-B4E814A43573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26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1C4D43-2856-B44C-9F47-B4E814A4357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22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45 minute</a:t>
            </a:r>
            <a:r>
              <a:rPr lang="en-US" baseline="0" dirty="0" smtClean="0"/>
              <a:t> mark during rehearsal</a:t>
            </a:r>
          </a:p>
          <a:p>
            <a:r>
              <a:rPr lang="en-US" baseline="0" dirty="0" smtClean="0"/>
              <a:t>Then give 10 minutes to play with various speeches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1C4D43-2856-B44C-9F47-B4E814A4357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060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15ish?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1C4D43-2856-B44C-9F47-B4E814A4357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511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Give 20 minutes for this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1C4D43-2856-B44C-9F47-B4E814A4357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6399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25 minutes</a:t>
            </a:r>
            <a:r>
              <a:rPr lang="en-US" baseline="0" dirty="0" smtClean="0"/>
              <a:t> after this point (1:05 total)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1C4D43-2856-B44C-9F47-B4E814A43573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9479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10 minutes after this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1C4D43-2856-B44C-9F47-B4E814A43573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596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1C4D43-2856-B44C-9F47-B4E814A43573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6824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1C4D43-2856-B44C-9F47-B4E814A43573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7111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5/19/16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45720" tIns="45720" rIns="45720" bIns="45720" rtlCol="0" anchor="ctr">
            <a:normAutofit/>
          </a:bodyPr>
          <a:lstStyle>
            <a:lvl1pPr>
              <a:defRPr lang="en-US"/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0599590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039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4001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83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2764464"/>
            <a:ext cx="4883747" cy="2036135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/>
          <a:srcRect r="64406"/>
          <a:stretch/>
        </p:blipFill>
        <p:spPr>
          <a:xfrm>
            <a:off x="4271828" y="2961464"/>
            <a:ext cx="2011109" cy="196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41953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372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26480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000" b="0" kern="1200" spc="10" baseline="0" dirty="0">
                <a:solidFill>
                  <a:schemeClr val="tx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9818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79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5/19/16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4425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8651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972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5/19/16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96969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rgbClr val="777777"/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60" y="6349145"/>
            <a:ext cx="3218688" cy="59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0980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845" r:id="rId1"/>
    <p:sldLayoutId id="2147485846" r:id="rId2"/>
    <p:sldLayoutId id="2147485847" r:id="rId3"/>
    <p:sldLayoutId id="2147485848" r:id="rId4"/>
    <p:sldLayoutId id="2147485849" r:id="rId5"/>
    <p:sldLayoutId id="2147485850" r:id="rId6"/>
    <p:sldLayoutId id="2147485851" r:id="rId7"/>
    <p:sldLayoutId id="2147485852" r:id="rId8"/>
    <p:sldLayoutId id="2147485853" r:id="rId9"/>
    <p:sldLayoutId id="2147485854" r:id="rId10"/>
    <p:sldLayoutId id="21474858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Relationship Id="rId3" Type="http://schemas.openxmlformats.org/officeDocument/2006/relationships/hyperlink" Target="https://github.com/BAH-DSST/QuantifyingRhetoric_ODSCEast2016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4" Type="http://schemas.openxmlformats.org/officeDocument/2006/relationships/diagramLayout" Target="../diagrams/layout5.xml"/><Relationship Id="rId5" Type="http://schemas.openxmlformats.org/officeDocument/2006/relationships/diagramQuickStyle" Target="../diagrams/quickStyle5.xml"/><Relationship Id="rId6" Type="http://schemas.openxmlformats.org/officeDocument/2006/relationships/diagramColors" Target="../diagrams/colors5.xml"/><Relationship Id="rId7" Type="http://schemas.microsoft.com/office/2007/relationships/diagramDrawing" Target="../diagrams/drawing5.xm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3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arklabs.bah.com/#home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thefreedictionary.com/_/misc/HarperCollinsProducts.aspx?English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4" Type="http://schemas.openxmlformats.org/officeDocument/2006/relationships/diagramQuickStyle" Target="../diagrams/quickStyle7.xml"/><Relationship Id="rId5" Type="http://schemas.openxmlformats.org/officeDocument/2006/relationships/diagramColors" Target="../diagrams/colors7.xml"/><Relationship Id="rId6" Type="http://schemas.microsoft.com/office/2007/relationships/diagramDrawing" Target="../diagrams/drawing7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4" Type="http://schemas.openxmlformats.org/officeDocument/2006/relationships/diagramQuickStyle" Target="../diagrams/quickStyle8.xml"/><Relationship Id="rId5" Type="http://schemas.openxmlformats.org/officeDocument/2006/relationships/diagramColors" Target="../diagrams/colors8.xml"/><Relationship Id="rId6" Type="http://schemas.microsoft.com/office/2007/relationships/diagramDrawing" Target="../diagrams/drawing8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4" Type="http://schemas.openxmlformats.org/officeDocument/2006/relationships/diagramQuickStyle" Target="../diagrams/quickStyle9.xml"/><Relationship Id="rId5" Type="http://schemas.openxmlformats.org/officeDocument/2006/relationships/diagramColors" Target="../diagrams/colors9.xml"/><Relationship Id="rId6" Type="http://schemas.microsoft.com/office/2007/relationships/diagramDrawing" Target="../diagrams/drawing9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4" Type="http://schemas.openxmlformats.org/officeDocument/2006/relationships/diagramQuickStyle" Target="../diagrams/quickStyle10.xml"/><Relationship Id="rId5" Type="http://schemas.openxmlformats.org/officeDocument/2006/relationships/diagramColors" Target="../diagrams/colors10.xml"/><Relationship Id="rId6" Type="http://schemas.microsoft.com/office/2007/relationships/diagramDrawing" Target="../diagrams/drawing10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0.xml"/></Relationships>
</file>

<file path=ppt/slides/_rels/slide35.xml.rels><?xml version="1.0" encoding="UTF-8" standalone="yes"?>
<Relationships xmlns="http://schemas.openxmlformats.org/package/2006/relationships"><Relationship Id="rId11" Type="http://schemas.microsoft.com/office/2007/relationships/diagramDrawing" Target="../diagrams/drawing12.xml"/><Relationship Id="rId12" Type="http://schemas.openxmlformats.org/officeDocument/2006/relationships/diagramData" Target="../diagrams/data13.xml"/><Relationship Id="rId13" Type="http://schemas.openxmlformats.org/officeDocument/2006/relationships/diagramLayout" Target="../diagrams/layout13.xml"/><Relationship Id="rId14" Type="http://schemas.openxmlformats.org/officeDocument/2006/relationships/diagramQuickStyle" Target="../diagrams/quickStyle13.xml"/><Relationship Id="rId15" Type="http://schemas.openxmlformats.org/officeDocument/2006/relationships/diagramColors" Target="../diagrams/colors13.xml"/><Relationship Id="rId16" Type="http://schemas.microsoft.com/office/2007/relationships/diagramDrawing" Target="../diagrams/drawing1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1.xml"/><Relationship Id="rId3" Type="http://schemas.openxmlformats.org/officeDocument/2006/relationships/diagramLayout" Target="../diagrams/layout11.xml"/><Relationship Id="rId4" Type="http://schemas.openxmlformats.org/officeDocument/2006/relationships/diagramQuickStyle" Target="../diagrams/quickStyle11.xml"/><Relationship Id="rId5" Type="http://schemas.openxmlformats.org/officeDocument/2006/relationships/diagramColors" Target="../diagrams/colors11.xml"/><Relationship Id="rId6" Type="http://schemas.microsoft.com/office/2007/relationships/diagramDrawing" Target="../diagrams/drawing11.xml"/><Relationship Id="rId7" Type="http://schemas.openxmlformats.org/officeDocument/2006/relationships/diagramData" Target="../diagrams/data12.xml"/><Relationship Id="rId8" Type="http://schemas.openxmlformats.org/officeDocument/2006/relationships/diagramLayout" Target="../diagrams/layout12.xml"/><Relationship Id="rId9" Type="http://schemas.openxmlformats.org/officeDocument/2006/relationships/diagramQuickStyle" Target="../diagrams/quickStyle12.xml"/><Relationship Id="rId10" Type="http://schemas.openxmlformats.org/officeDocument/2006/relationships/diagramColors" Target="../diagrams/colors12.xml"/></Relationships>
</file>

<file path=ppt/slides/_rels/slide36.xml.rels><?xml version="1.0" encoding="UTF-8" standalone="yes"?>
<Relationships xmlns="http://schemas.openxmlformats.org/package/2006/relationships"><Relationship Id="rId9" Type="http://schemas.openxmlformats.org/officeDocument/2006/relationships/diagramQuickStyle" Target="../diagrams/quickStyle15.xml"/><Relationship Id="rId20" Type="http://schemas.openxmlformats.org/officeDocument/2006/relationships/diagramColors" Target="../diagrams/colors17.xml"/><Relationship Id="rId21" Type="http://schemas.microsoft.com/office/2007/relationships/diagramDrawing" Target="../diagrams/drawing17.xml"/><Relationship Id="rId10" Type="http://schemas.openxmlformats.org/officeDocument/2006/relationships/diagramColors" Target="../diagrams/colors15.xml"/><Relationship Id="rId11" Type="http://schemas.microsoft.com/office/2007/relationships/diagramDrawing" Target="../diagrams/drawing15.xml"/><Relationship Id="rId12" Type="http://schemas.openxmlformats.org/officeDocument/2006/relationships/diagramData" Target="../diagrams/data16.xml"/><Relationship Id="rId13" Type="http://schemas.openxmlformats.org/officeDocument/2006/relationships/diagramLayout" Target="../diagrams/layout16.xml"/><Relationship Id="rId14" Type="http://schemas.openxmlformats.org/officeDocument/2006/relationships/diagramQuickStyle" Target="../diagrams/quickStyle16.xml"/><Relationship Id="rId15" Type="http://schemas.openxmlformats.org/officeDocument/2006/relationships/diagramColors" Target="../diagrams/colors16.xml"/><Relationship Id="rId16" Type="http://schemas.microsoft.com/office/2007/relationships/diagramDrawing" Target="../diagrams/drawing16.xml"/><Relationship Id="rId17" Type="http://schemas.openxmlformats.org/officeDocument/2006/relationships/diagramData" Target="../diagrams/data17.xml"/><Relationship Id="rId18" Type="http://schemas.openxmlformats.org/officeDocument/2006/relationships/diagramLayout" Target="../diagrams/layout17.xml"/><Relationship Id="rId19" Type="http://schemas.openxmlformats.org/officeDocument/2006/relationships/diagramQuickStyle" Target="../diagrams/quickStyle17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14.xml"/><Relationship Id="rId3" Type="http://schemas.openxmlformats.org/officeDocument/2006/relationships/diagramLayout" Target="../diagrams/layout14.xml"/><Relationship Id="rId4" Type="http://schemas.openxmlformats.org/officeDocument/2006/relationships/diagramQuickStyle" Target="../diagrams/quickStyle14.xml"/><Relationship Id="rId5" Type="http://schemas.openxmlformats.org/officeDocument/2006/relationships/diagramColors" Target="../diagrams/colors14.xml"/><Relationship Id="rId6" Type="http://schemas.microsoft.com/office/2007/relationships/diagramDrawing" Target="../diagrams/drawing14.xml"/><Relationship Id="rId7" Type="http://schemas.openxmlformats.org/officeDocument/2006/relationships/diagramData" Target="../diagrams/data15.xml"/><Relationship Id="rId8" Type="http://schemas.openxmlformats.org/officeDocument/2006/relationships/diagramLayout" Target="../diagrams/layout1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ordnetweb.princeton.edu/perl/webwn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.xml"/><Relationship Id="rId4" Type="http://schemas.openxmlformats.org/officeDocument/2006/relationships/diagramQuickStyle" Target="../diagrams/quickStyle18.xml"/><Relationship Id="rId5" Type="http://schemas.openxmlformats.org/officeDocument/2006/relationships/diagramColors" Target="../diagrams/colors18.xml"/><Relationship Id="rId6" Type="http://schemas.microsoft.com/office/2007/relationships/diagramDrawing" Target="../diagrams/drawing18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.xml"/><Relationship Id="rId4" Type="http://schemas.openxmlformats.org/officeDocument/2006/relationships/diagramQuickStyle" Target="../diagrams/quickStyle19.xml"/><Relationship Id="rId5" Type="http://schemas.openxmlformats.org/officeDocument/2006/relationships/diagramColors" Target="../diagrams/colors19.xml"/><Relationship Id="rId6" Type="http://schemas.microsoft.com/office/2007/relationships/diagramDrawing" Target="../diagrams/drawing19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.xml"/><Relationship Id="rId4" Type="http://schemas.openxmlformats.org/officeDocument/2006/relationships/diagramQuickStyle" Target="../diagrams/quickStyle20.xml"/><Relationship Id="rId5" Type="http://schemas.openxmlformats.org/officeDocument/2006/relationships/diagramColors" Target="../diagrams/colors20.xml"/><Relationship Id="rId6" Type="http://schemas.microsoft.com/office/2007/relationships/diagramDrawing" Target="../diagrams/drawing20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0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.xml"/><Relationship Id="rId4" Type="http://schemas.openxmlformats.org/officeDocument/2006/relationships/diagramQuickStyle" Target="../diagrams/quickStyle21.xml"/><Relationship Id="rId5" Type="http://schemas.openxmlformats.org/officeDocument/2006/relationships/diagramColors" Target="../diagrams/colors21.xml"/><Relationship Id="rId6" Type="http://schemas.microsoft.com/office/2007/relationships/diagramDrawing" Target="../diagrams/drawing2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hyperlink" Target="http://www.cnn.com/2015/12/16/politics/republican-debate-by-the-numbers/" TargetMode="Externa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.xml"/><Relationship Id="rId4" Type="http://schemas.openxmlformats.org/officeDocument/2006/relationships/diagramQuickStyle" Target="../diagrams/quickStyle22.xml"/><Relationship Id="rId5" Type="http://schemas.openxmlformats.org/officeDocument/2006/relationships/diagramColors" Target="../diagrams/colors22.xml"/><Relationship Id="rId6" Type="http://schemas.microsoft.com/office/2007/relationships/diagramDrawing" Target="../diagrams/drawing2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.xml"/><Relationship Id="rId4" Type="http://schemas.openxmlformats.org/officeDocument/2006/relationships/diagramQuickStyle" Target="../diagrams/quickStyle23.xml"/><Relationship Id="rId5" Type="http://schemas.openxmlformats.org/officeDocument/2006/relationships/diagramColors" Target="../diagrams/colors23.xml"/><Relationship Id="rId6" Type="http://schemas.microsoft.com/office/2007/relationships/diagramDrawing" Target="../diagrams/drawing2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3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4.xml"/><Relationship Id="rId4" Type="http://schemas.openxmlformats.org/officeDocument/2006/relationships/diagramLayout" Target="../diagrams/layout24.xml"/><Relationship Id="rId5" Type="http://schemas.openxmlformats.org/officeDocument/2006/relationships/diagramQuickStyle" Target="../diagrams/quickStyle24.xml"/><Relationship Id="rId6" Type="http://schemas.openxmlformats.org/officeDocument/2006/relationships/diagramColors" Target="../diagrams/colors24.xml"/><Relationship Id="rId7" Type="http://schemas.microsoft.com/office/2007/relationships/diagramDrawing" Target="../diagrams/drawing24.xm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Quantifying Rhetoric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</a:schemeClr>
                </a:solidFill>
                <a:latin typeface="+mj-lt"/>
              </a:rPr>
              <a:t>Open Data Science Conference East, Boston 2016</a:t>
            </a:r>
            <a:endParaRPr lang="en-US" sz="2800" dirty="0">
              <a:solidFill>
                <a:schemeClr val="tx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734097" y="5728138"/>
            <a:ext cx="23648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atin typeface="+mj-lt"/>
                <a:ea typeface="Hashtag" charset="0"/>
                <a:cs typeface="Hashtag" charset="0"/>
              </a:rPr>
              <a:t>#ODSC</a:t>
            </a:r>
            <a:endParaRPr lang="en-US" sz="4000" b="1" dirty="0">
              <a:latin typeface="+mj-lt"/>
              <a:ea typeface="Hashtag" charset="0"/>
              <a:cs typeface="Hashtag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938" y="5440526"/>
            <a:ext cx="2992031" cy="128311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9937" y="112620"/>
            <a:ext cx="103990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hlinkClick r:id="rId3"/>
              </a:rPr>
              <a:t>https://</a:t>
            </a:r>
            <a:r>
              <a:rPr lang="en-US" b="1" dirty="0" smtClean="0">
                <a:hlinkClick r:id="rId3"/>
              </a:rPr>
              <a:t>github.com/BAH-DSST/QuantifyingRhetoric_ODSCEast2016</a:t>
            </a:r>
            <a:r>
              <a:rPr lang="en-US" b="1" dirty="0" smtClean="0"/>
              <a:t>				@</a:t>
            </a:r>
            <a:r>
              <a:rPr lang="en-US" b="1" dirty="0" err="1" smtClean="0"/>
              <a:t>ecschumm</a:t>
            </a:r>
            <a:r>
              <a:rPr lang="en-US" b="1" dirty="0" smtClean="0"/>
              <a:t>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035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Need</a:t>
            </a:r>
            <a:endParaRPr lang="en-US" dirty="0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1514712"/>
              </p:ext>
            </p:extLst>
          </p:nvPr>
        </p:nvGraphicFramePr>
        <p:xfrm>
          <a:off x="1262063" y="1828800"/>
          <a:ext cx="859472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6804837" y="2104424"/>
            <a:ext cx="23285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Frenchpress" charset="0"/>
                <a:ea typeface="Frenchpress" charset="0"/>
                <a:cs typeface="Frenchpress" charset="0"/>
              </a:rPr>
              <a:t>Linguistics Basics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Frenchpress" charset="0"/>
                <a:ea typeface="Frenchpress" charset="0"/>
                <a:cs typeface="Frenchpress" charset="0"/>
              </a:rPr>
              <a:t>Rhetorical Devices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10363" y="4119198"/>
            <a:ext cx="277864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Frenchpress" charset="0"/>
                <a:ea typeface="Frenchpress" charset="0"/>
                <a:cs typeface="Frenchpress" charset="0"/>
              </a:rPr>
              <a:t>Algorithms to find patterns, relationships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Frenchpress" charset="0"/>
                <a:ea typeface="Frenchpress" charset="0"/>
                <a:cs typeface="Frenchpress" charset="0"/>
              </a:rPr>
              <a:t>Visualization knowledge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786576" y="3903754"/>
            <a:ext cx="295230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Frenchpress" charset="0"/>
                <a:ea typeface="Frenchpress" charset="0"/>
                <a:cs typeface="Frenchpress" charset="0"/>
              </a:rPr>
              <a:t>Python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Frenchpress" charset="0"/>
                <a:ea typeface="Frenchpress" charset="0"/>
                <a:cs typeface="Frenchpress" charset="0"/>
              </a:rPr>
              <a:t>NLTK (language processing)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Frenchpress" charset="0"/>
                <a:ea typeface="Frenchpress" charset="0"/>
                <a:cs typeface="Frenchpress" charset="0"/>
              </a:rPr>
              <a:t>Pandas (data structures)</a:t>
            </a:r>
          </a:p>
        </p:txBody>
      </p:sp>
    </p:spTree>
    <p:extLst>
      <p:ext uri="{BB962C8B-B14F-4D97-AF65-F5344CB8AC3E}">
        <p14:creationId xmlns:p14="http://schemas.microsoft.com/office/powerpoint/2010/main" val="574763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Will Do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b="55105"/>
          <a:stretch/>
        </p:blipFill>
        <p:spPr>
          <a:xfrm>
            <a:off x="1261872" y="1691322"/>
            <a:ext cx="6135059" cy="40396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49298145"/>
              </p:ext>
            </p:extLst>
          </p:nvPr>
        </p:nvGraphicFramePr>
        <p:xfrm>
          <a:off x="7396931" y="1804188"/>
          <a:ext cx="2178493" cy="3820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3377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Acquire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>
                    <a:lumMod val="85000"/>
                  </a:schemeClr>
                </a:solidFill>
              </a:rPr>
              <a:t>Obtaining the Data</a:t>
            </a:r>
            <a:endParaRPr lang="en-US" dirty="0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6291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Acquiring Texts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Getting raw text is no small feat</a:t>
            </a:r>
          </a:p>
          <a:p>
            <a:r>
              <a:rPr lang="en-US" dirty="0"/>
              <a:t>We cheated and copied and pasted </a:t>
            </a:r>
            <a:r>
              <a:rPr lang="en-US" dirty="0" smtClean="0"/>
              <a:t>text</a:t>
            </a:r>
            <a:endParaRPr lang="en-US" dirty="0"/>
          </a:p>
          <a:p>
            <a:r>
              <a:rPr lang="en-US" dirty="0" smtClean="0"/>
              <a:t>Many of the places that store speech transcripts are trying to be </a:t>
            </a:r>
            <a:r>
              <a:rPr lang="en-US" b="1" dirty="0" smtClean="0"/>
              <a:t>read</a:t>
            </a:r>
            <a:r>
              <a:rPr lang="en-US" dirty="0" smtClean="0"/>
              <a:t> friendly, not </a:t>
            </a:r>
            <a:r>
              <a:rPr lang="en-US" b="1" dirty="0" smtClean="0"/>
              <a:t>parse friendly</a:t>
            </a:r>
            <a:endParaRPr lang="en-US" dirty="0" smtClean="0"/>
          </a:p>
          <a:p>
            <a:r>
              <a:rPr lang="en-US" b="1" dirty="0" smtClean="0"/>
              <a:t>Bottom Line: </a:t>
            </a:r>
            <a:r>
              <a:rPr lang="en-US" dirty="0" smtClean="0"/>
              <a:t>A lot of work can go into figuring out how to get your data and clean it so it’s ready for game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293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Conditioning data to fit needs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497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Normalizing Text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261872" y="2222205"/>
            <a:ext cx="8595360" cy="329609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 have nothing to offer but blood, toil, tears and sweat</a:t>
            </a:r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.</a:t>
            </a:r>
            <a:endParaRPr lang="en-US" sz="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marL="0" indent="0" algn="ctr">
              <a:buNone/>
            </a:pPr>
            <a:r>
              <a:rPr lang="en-US" sz="48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!=</a:t>
            </a:r>
            <a:endParaRPr lang="en-US" sz="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marL="0" indent="0" algn="ctr">
              <a:buNone/>
            </a:pP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have nothing to offer but blood, toil, tears and sweat.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963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itle 15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Tokenization</a:t>
            </a:r>
            <a:endParaRPr lang="en-US" dirty="0"/>
          </a:p>
        </p:txBody>
      </p:sp>
      <p:pic>
        <p:nvPicPr>
          <p:cNvPr id="157" name="Picture 156"/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862" y="2024617"/>
            <a:ext cx="8904659" cy="4014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48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Natural Language Toolkit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61872" y="1775637"/>
            <a:ext cx="75703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Python meets Human Language Data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1261872" y="2884967"/>
            <a:ext cx="43414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Over  </a:t>
            </a:r>
            <a:r>
              <a:rPr lang="en-US" sz="4800" b="1" dirty="0" smtClean="0"/>
              <a:t>50 </a:t>
            </a:r>
            <a:r>
              <a:rPr lang="en-US" sz="2400" dirty="0" smtClean="0"/>
              <a:t>Corpora</a:t>
            </a:r>
          </a:p>
          <a:p>
            <a:r>
              <a:rPr lang="en-US" sz="2400" dirty="0" smtClean="0"/>
              <a:t>Handles multiple languages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5996762" y="3203945"/>
            <a:ext cx="434148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Packages to assist with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Tokenization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Parsing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Stemming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Classification 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Semantic Reasoning</a:t>
            </a:r>
          </a:p>
          <a:p>
            <a:r>
              <a:rPr lang="en-US" sz="2400" dirty="0" smtClean="0"/>
              <a:t>... and more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9764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NLTK Basics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6181344" y="3012261"/>
            <a:ext cx="4718304" cy="3310128"/>
          </a:xfrm>
        </p:spPr>
        <p:txBody>
          <a:bodyPr/>
          <a:lstStyle/>
          <a:p>
            <a:r>
              <a:rPr lang="en-US" b="1" dirty="0" err="1" smtClean="0"/>
              <a:t>nltk.sent_tokenize</a:t>
            </a:r>
            <a:r>
              <a:rPr lang="en-US" dirty="0" smtClean="0"/>
              <a:t>: parses string into list of sentences based on default separators</a:t>
            </a:r>
          </a:p>
          <a:p>
            <a:r>
              <a:rPr lang="en-US" b="1" dirty="0" err="1" smtClean="0"/>
              <a:t>nltk.word_tokenize</a:t>
            </a:r>
            <a:r>
              <a:rPr lang="en-US" dirty="0" smtClean="0"/>
              <a:t>: parses string into list of tokens based on default separators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3012261"/>
            <a:ext cx="4735316" cy="2134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402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NLTK Basics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90000" y="2785730"/>
            <a:ext cx="5500435" cy="20361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b="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Notebook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622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 before we start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28800"/>
            <a:ext cx="9692640" cy="4351337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err="1" smtClean="0"/>
              <a:t>github</a:t>
            </a:r>
            <a:r>
              <a:rPr lang="en-US" dirty="0" smtClean="0"/>
              <a:t> link is </a:t>
            </a:r>
            <a:r>
              <a:rPr lang="en-US" b="1" dirty="0"/>
              <a:t>https://</a:t>
            </a:r>
            <a:r>
              <a:rPr lang="en-US" b="1" dirty="0" err="1"/>
              <a:t>github.com</a:t>
            </a:r>
            <a:r>
              <a:rPr lang="en-US" b="1" dirty="0"/>
              <a:t>/BAH-DSST/QuantifyingRhetoric_ODSCEast2016</a:t>
            </a:r>
          </a:p>
          <a:p>
            <a:r>
              <a:rPr lang="en-US" dirty="0" smtClean="0"/>
              <a:t> This all works best if you download the Anaconda 3 distribution</a:t>
            </a:r>
          </a:p>
          <a:p>
            <a:r>
              <a:rPr lang="en-US" dirty="0" smtClean="0"/>
              <a:t>Will need to call </a:t>
            </a:r>
            <a:r>
              <a:rPr lang="en-US" dirty="0" err="1" smtClean="0"/>
              <a:t>nltk.download</a:t>
            </a:r>
            <a:r>
              <a:rPr lang="en-US" dirty="0" smtClean="0"/>
              <a:t>(‘</a:t>
            </a:r>
            <a:r>
              <a:rPr lang="en-US" dirty="0" err="1" smtClean="0"/>
              <a:t>punkt</a:t>
            </a:r>
            <a:r>
              <a:rPr lang="en-US" dirty="0" smtClean="0"/>
              <a:t>’) and </a:t>
            </a:r>
            <a:r>
              <a:rPr lang="en-US" dirty="0" err="1" smtClean="0"/>
              <a:t>nltk.download</a:t>
            </a:r>
            <a:r>
              <a:rPr lang="en-US" dirty="0" smtClean="0"/>
              <a:t>(’</a:t>
            </a:r>
            <a:r>
              <a:rPr lang="en-US" dirty="0" err="1" smtClean="0"/>
              <a:t>stopwords</a:t>
            </a:r>
            <a:r>
              <a:rPr lang="en-US" dirty="0" smtClean="0"/>
              <a:t>’)</a:t>
            </a:r>
          </a:p>
          <a:p>
            <a:endParaRPr lang="en-US" dirty="0"/>
          </a:p>
          <a:p>
            <a:r>
              <a:rPr lang="en-US" dirty="0" smtClean="0"/>
              <a:t>You can follow me @</a:t>
            </a:r>
            <a:r>
              <a:rPr lang="en-US" dirty="0" err="1" smtClean="0"/>
              <a:t>ecschumm</a:t>
            </a:r>
            <a:r>
              <a:rPr lang="en-US" dirty="0" smtClean="0"/>
              <a:t>!</a:t>
            </a:r>
          </a:p>
          <a:p>
            <a:r>
              <a:rPr lang="en-US" dirty="0"/>
              <a:t>Check out </a:t>
            </a:r>
            <a:r>
              <a:rPr lang="en-US" dirty="0">
                <a:hlinkClick r:id="rId2"/>
              </a:rPr>
              <a:t>http://darklabs.bah.com</a:t>
            </a:r>
            <a:r>
              <a:rPr lang="en-US">
                <a:hlinkClick r:id="rId2"/>
              </a:rPr>
              <a:t>/#</a:t>
            </a:r>
            <a:r>
              <a:rPr lang="en-US" smtClean="0">
                <a:hlinkClick r:id="rId2"/>
              </a:rPr>
              <a:t>home</a:t>
            </a:r>
            <a:r>
              <a:rPr lang="en-US" smtClean="0"/>
              <a:t> 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6838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Representing Text in Pandas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90000" y="2785730"/>
            <a:ext cx="5500435" cy="20361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b="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Notebook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037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Guided Exercise 1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Applying What We Have Learned So Far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55744" y="511491"/>
            <a:ext cx="1050844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https://</a:t>
            </a:r>
            <a:r>
              <a:rPr lang="en-US" sz="3200" b="1" dirty="0" err="1"/>
              <a:t>github.com</a:t>
            </a:r>
            <a:r>
              <a:rPr lang="en-US" sz="3200" b="1" dirty="0"/>
              <a:t>/BAH-DSST/QuantifyingRhetoric_ODSCEast2016</a:t>
            </a:r>
          </a:p>
        </p:txBody>
      </p:sp>
    </p:spTree>
    <p:extLst>
      <p:ext uri="{BB962C8B-B14F-4D97-AF65-F5344CB8AC3E}">
        <p14:creationId xmlns:p14="http://schemas.microsoft.com/office/powerpoint/2010/main" val="946148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In a Word?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261872" y="1820129"/>
            <a:ext cx="989023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rhetoric</a:t>
            </a:r>
          </a:p>
          <a:p>
            <a:r>
              <a:rPr lang="en-US" dirty="0"/>
              <a:t> (ˈ</a:t>
            </a:r>
            <a:r>
              <a:rPr lang="en-US" dirty="0" err="1" smtClean="0"/>
              <a:t>rɛtərɪk</a:t>
            </a:r>
            <a:r>
              <a:rPr lang="en-US" dirty="0" smtClean="0"/>
              <a:t>)</a:t>
            </a:r>
          </a:p>
          <a:p>
            <a:r>
              <a:rPr lang="en-US" i="1" dirty="0" smtClean="0"/>
              <a:t>n</a:t>
            </a:r>
          </a:p>
          <a:p>
            <a:r>
              <a:rPr lang="en-US" b="1" dirty="0" smtClean="0"/>
              <a:t>1</a:t>
            </a:r>
            <a:r>
              <a:rPr lang="en-US" b="1" dirty="0"/>
              <a:t>. </a:t>
            </a:r>
            <a:r>
              <a:rPr lang="en-US" dirty="0"/>
              <a:t>(Rhetoric) the study of the technique of using language effectively</a:t>
            </a:r>
          </a:p>
          <a:p>
            <a:r>
              <a:rPr lang="en-US" b="1" dirty="0"/>
              <a:t>2. </a:t>
            </a:r>
            <a:r>
              <a:rPr lang="en-US" dirty="0"/>
              <a:t>(Rhetoric) the art of using speech to persuade, influence, or please; oratory</a:t>
            </a:r>
          </a:p>
          <a:p>
            <a:r>
              <a:rPr lang="en-US" b="1" dirty="0"/>
              <a:t>3. </a:t>
            </a:r>
            <a:r>
              <a:rPr lang="en-US" dirty="0"/>
              <a:t>excessive use of ornamentation and contrivance in spoken or written discourse; bombast</a:t>
            </a:r>
          </a:p>
          <a:p>
            <a:r>
              <a:rPr lang="en-US" b="1" dirty="0"/>
              <a:t>4. </a:t>
            </a:r>
            <a:r>
              <a:rPr lang="en-US" dirty="0"/>
              <a:t>speech or discourse that pretends to significance but lacks true meaning: </a:t>
            </a:r>
            <a:r>
              <a:rPr lang="en-US" i="1" dirty="0"/>
              <a:t>all the politician says is mere rhetoric</a:t>
            </a:r>
            <a:r>
              <a:rPr lang="en-US" dirty="0"/>
              <a:t>.</a:t>
            </a:r>
          </a:p>
          <a:p>
            <a:r>
              <a:rPr lang="en-US" dirty="0"/>
              <a:t>[C14: via Latin from Greek </a:t>
            </a:r>
            <a:r>
              <a:rPr lang="en-US" i="1" dirty="0" err="1"/>
              <a:t>rhētorikē</a:t>
            </a:r>
            <a:r>
              <a:rPr lang="en-US" dirty="0"/>
              <a:t> (</a:t>
            </a:r>
            <a:r>
              <a:rPr lang="en-US" i="1" dirty="0" err="1"/>
              <a:t>tekhnē</a:t>
            </a:r>
            <a:r>
              <a:rPr lang="en-US" dirty="0"/>
              <a:t>) (the art of) rhetoric, from </a:t>
            </a:r>
            <a:r>
              <a:rPr lang="en-US" i="1" dirty="0" err="1"/>
              <a:t>rhētōr</a:t>
            </a:r>
            <a:r>
              <a:rPr lang="en-US" dirty="0"/>
              <a:t> </a:t>
            </a:r>
            <a:r>
              <a:rPr lang="en-US" dirty="0" err="1"/>
              <a:t>rhetor</a:t>
            </a:r>
            <a:r>
              <a:rPr lang="en-US" dirty="0" smtClean="0"/>
              <a:t>]</a:t>
            </a:r>
          </a:p>
          <a:p>
            <a:endParaRPr lang="en-US" dirty="0"/>
          </a:p>
          <a:p>
            <a:r>
              <a:rPr lang="en-US" b="1" dirty="0">
                <a:hlinkClick r:id="rId2"/>
              </a:rPr>
              <a:t>Collins English Dictionary – Complete and Unabridged, 12th Edition 2014</a:t>
            </a:r>
            <a:r>
              <a:rPr lang="en-US" dirty="0"/>
              <a:t> © HarperCollins Publishers 1991, 1994, 1998, 2000, 2003, 2006, 2007, 2009, 2011, 2014</a:t>
            </a:r>
          </a:p>
        </p:txBody>
      </p:sp>
    </p:spTree>
    <p:extLst>
      <p:ext uri="{BB962C8B-B14F-4D97-AF65-F5344CB8AC3E}">
        <p14:creationId xmlns:p14="http://schemas.microsoft.com/office/powerpoint/2010/main" val="1223007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Linguistics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brief overview from a relative novice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661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Aspects of Linguistics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46534318"/>
              </p:ext>
            </p:extLst>
          </p:nvPr>
        </p:nvGraphicFramePr>
        <p:xfrm>
          <a:off x="1262063" y="1828800"/>
          <a:ext cx="859472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53042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82718" y="1720840"/>
            <a:ext cx="10226565" cy="34163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200" b="1" smtClean="0"/>
              <a:t>Writing Systems</a:t>
            </a:r>
          </a:p>
          <a:p>
            <a:pPr algn="ctr"/>
            <a:r>
              <a:rPr lang="en-US" sz="7200" dirty="0" smtClean="0"/>
              <a:t>determine how language is visually represented.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90787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82718" y="1720840"/>
            <a:ext cx="102265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 smtClean="0"/>
              <a:t>Phonetics</a:t>
            </a:r>
          </a:p>
          <a:p>
            <a:pPr algn="ctr"/>
            <a:r>
              <a:rPr lang="en-US" sz="7200" dirty="0" smtClean="0"/>
              <a:t>studies the production </a:t>
            </a:r>
            <a:r>
              <a:rPr lang="en-US" sz="7200" dirty="0"/>
              <a:t>of speech sounds by </a:t>
            </a:r>
            <a:r>
              <a:rPr lang="en-US" sz="7200" dirty="0" smtClean="0"/>
              <a:t>humans.</a:t>
            </a:r>
            <a:r>
              <a:rPr lang="en-US" sz="7200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970127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82718" y="1720840"/>
            <a:ext cx="10226565" cy="34163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200" b="1" smtClean="0"/>
              <a:t>Phonology</a:t>
            </a:r>
          </a:p>
          <a:p>
            <a:pPr algn="ctr"/>
            <a:r>
              <a:rPr lang="en-US" sz="7200" dirty="0" smtClean="0"/>
              <a:t>is </a:t>
            </a:r>
            <a:r>
              <a:rPr lang="en-US" sz="7200" dirty="0"/>
              <a:t>about </a:t>
            </a:r>
            <a:r>
              <a:rPr lang="en-US" sz="7200" b="1" dirty="0"/>
              <a:t>patterns </a:t>
            </a:r>
            <a:r>
              <a:rPr lang="en-US" sz="7200" dirty="0"/>
              <a:t>of </a:t>
            </a:r>
            <a:r>
              <a:rPr lang="en-US" sz="7200" dirty="0" smtClean="0"/>
              <a:t>sounds.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243767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82718" y="1720840"/>
            <a:ext cx="102265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 smtClean="0"/>
              <a:t>Morphology</a:t>
            </a:r>
          </a:p>
          <a:p>
            <a:pPr algn="ctr"/>
            <a:r>
              <a:rPr lang="en-US" sz="7200" dirty="0" smtClean="0"/>
              <a:t>is the study of word formation.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056049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Morphemes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1225293"/>
              </p:ext>
            </p:extLst>
          </p:nvPr>
        </p:nvGraphicFramePr>
        <p:xfrm>
          <a:off x="1295400" y="2557463"/>
          <a:ext cx="6019800" cy="2792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606860" y="2553747"/>
            <a:ext cx="328973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 </a:t>
            </a:r>
            <a:r>
              <a:rPr lang="en-US" b="1" dirty="0" smtClean="0"/>
              <a:t>morpheme </a:t>
            </a:r>
            <a:r>
              <a:rPr lang="en-US" dirty="0" smtClean="0"/>
              <a:t>is a unit of meaning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Some words are a morpheme in themselves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Most words have several morphemes</a:t>
            </a:r>
          </a:p>
          <a:p>
            <a:endParaRPr lang="en-US" dirty="0" smtClean="0"/>
          </a:p>
          <a:p>
            <a:r>
              <a:rPr lang="en-US" i="1" dirty="0" smtClean="0"/>
              <a:t>Playfully = </a:t>
            </a:r>
            <a:r>
              <a:rPr lang="en-US" i="1" dirty="0" err="1" smtClean="0"/>
              <a:t>play+ful+ly</a:t>
            </a:r>
            <a:endParaRPr lang="en-US" i="1" dirty="0" smtClean="0"/>
          </a:p>
          <a:p>
            <a:endParaRPr lang="en-US" i="1" dirty="0" smtClean="0"/>
          </a:p>
          <a:p>
            <a:r>
              <a:rPr lang="en-US" i="1" dirty="0" smtClean="0"/>
              <a:t>Antidisestablishmentarianism = </a:t>
            </a:r>
          </a:p>
          <a:p>
            <a:r>
              <a:rPr lang="en-US" i="1" dirty="0" smtClean="0"/>
              <a:t>anti </a:t>
            </a:r>
            <a:r>
              <a:rPr lang="en-US" i="1" dirty="0"/>
              <a:t>+ dis + establish + </a:t>
            </a:r>
            <a:r>
              <a:rPr lang="en-US" i="1" dirty="0" err="1"/>
              <a:t>ment</a:t>
            </a:r>
            <a:r>
              <a:rPr lang="en-US" i="1" dirty="0"/>
              <a:t> + </a:t>
            </a:r>
            <a:r>
              <a:rPr lang="en-US" i="1" dirty="0" err="1"/>
              <a:t>ari</a:t>
            </a:r>
            <a:r>
              <a:rPr lang="en-US" i="1" dirty="0"/>
              <a:t> + an + ism</a:t>
            </a:r>
            <a:endParaRPr lang="en-US" i="1" dirty="0" smtClean="0"/>
          </a:p>
          <a:p>
            <a:endParaRPr lang="en-US" i="1" dirty="0"/>
          </a:p>
          <a:p>
            <a:endParaRPr lang="en-US" i="1" dirty="0"/>
          </a:p>
        </p:txBody>
      </p:sp>
      <p:sp>
        <p:nvSpPr>
          <p:cNvPr id="8" name="TextBox 7"/>
          <p:cNvSpPr txBox="1"/>
          <p:nvPr/>
        </p:nvSpPr>
        <p:spPr>
          <a:xfrm>
            <a:off x="7606860" y="2553747"/>
            <a:ext cx="32897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Free morphemes</a:t>
            </a:r>
            <a:r>
              <a:rPr lang="en-US" dirty="0" smtClean="0"/>
              <a:t> are morphemes that can be used by themselves.  They have meaning on their own.</a:t>
            </a:r>
          </a:p>
          <a:p>
            <a:pPr algn="ctr"/>
            <a:r>
              <a:rPr lang="en-US" dirty="0" smtClean="0"/>
              <a:t>-girl-boy-house-peace-</a:t>
            </a:r>
          </a:p>
          <a:p>
            <a:pPr algn="ctr"/>
            <a:endParaRPr lang="en-US" dirty="0"/>
          </a:p>
          <a:p>
            <a:r>
              <a:rPr lang="en-US" b="1" dirty="0" smtClean="0"/>
              <a:t>Bound morphemes</a:t>
            </a:r>
            <a:r>
              <a:rPr lang="en-US" dirty="0" smtClean="0"/>
              <a:t> cannot stand on their own</a:t>
            </a:r>
          </a:p>
          <a:p>
            <a:r>
              <a:rPr lang="en-US" dirty="0" smtClean="0"/>
              <a:t>-</a:t>
            </a:r>
            <a:r>
              <a:rPr lang="en-US" dirty="0" err="1" smtClean="0"/>
              <a:t>ful-ish-ly</a:t>
            </a:r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606860" y="2554560"/>
            <a:ext cx="32897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Bound roots </a:t>
            </a:r>
            <a:r>
              <a:rPr lang="en-US" dirty="0" smtClean="0"/>
              <a:t>are the dominant morphemes of a word but have no meaning on their own.</a:t>
            </a:r>
          </a:p>
          <a:p>
            <a:pPr algn="ctr"/>
            <a:r>
              <a:rPr lang="en-US" dirty="0" smtClean="0"/>
              <a:t>-</a:t>
            </a:r>
            <a:r>
              <a:rPr lang="en-US" dirty="0" err="1" smtClean="0"/>
              <a:t>re+</a:t>
            </a:r>
            <a:r>
              <a:rPr lang="en-US" b="1" dirty="0" err="1" smtClean="0"/>
              <a:t>ceive</a:t>
            </a:r>
            <a:r>
              <a:rPr lang="en-US" dirty="0" smtClean="0"/>
              <a:t>-</a:t>
            </a:r>
          </a:p>
          <a:p>
            <a:endParaRPr lang="en-US" b="1" dirty="0"/>
          </a:p>
          <a:p>
            <a:r>
              <a:rPr lang="en-US" b="1" dirty="0" smtClean="0"/>
              <a:t>Affixes </a:t>
            </a:r>
            <a:r>
              <a:rPr lang="en-US" dirty="0" smtClean="0"/>
              <a:t>can be added to one or both sides of a word in order to add meaning.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606860" y="2553747"/>
            <a:ext cx="328973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Open Class/Content Words</a:t>
            </a:r>
          </a:p>
          <a:p>
            <a:r>
              <a:rPr lang="en-US" dirty="0" smtClean="0"/>
              <a:t>Have a standalone meaning</a:t>
            </a:r>
          </a:p>
          <a:p>
            <a:r>
              <a:rPr lang="en-US" dirty="0" smtClean="0"/>
              <a:t>Words for people, things, attributes</a:t>
            </a:r>
          </a:p>
          <a:p>
            <a:r>
              <a:rPr lang="en-US" dirty="0" smtClean="0"/>
              <a:t>New words can be added</a:t>
            </a:r>
          </a:p>
          <a:p>
            <a:endParaRPr lang="en-US" dirty="0"/>
          </a:p>
          <a:p>
            <a:r>
              <a:rPr lang="en-US" b="1" dirty="0" smtClean="0"/>
              <a:t>Closed Class/Function Words</a:t>
            </a:r>
          </a:p>
          <a:p>
            <a:r>
              <a:rPr lang="en-US" dirty="0" smtClean="0"/>
              <a:t>Do not have clear lexical meaning Conjunctions, articles, prepositions, pronouns,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New words generally not added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98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  <p:bldP spid="8" grpId="1"/>
      <p:bldP spid="10" grpId="0"/>
      <p:bldP spid="10" grpId="1"/>
      <p:bldP spid="11" grpId="0"/>
      <p:bldP spid="11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Plan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99699" y="3163614"/>
            <a:ext cx="1847823" cy="14083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smtClean="0">
                <a:latin typeface="Caviar Dreams" charset="0"/>
                <a:ea typeface="Caviar Dreams" charset="0"/>
                <a:cs typeface="Caviar Dreams" charset="0"/>
              </a:rPr>
              <a:t>Introductions</a:t>
            </a:r>
            <a:endParaRPr lang="en-US" b="1">
              <a:latin typeface="Caviar Dreams" charset="0"/>
              <a:ea typeface="Caviar Dreams" charset="0"/>
              <a:cs typeface="Caviar Dreams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7041934" y="3163614"/>
            <a:ext cx="1718441" cy="14083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Caviar Dreams" charset="0"/>
                <a:ea typeface="Caviar Dreams" charset="0"/>
                <a:cs typeface="Caviar Dreams" charset="0"/>
              </a:rPr>
              <a:t>Put It All Together and Play</a:t>
            </a:r>
            <a:endParaRPr lang="en-US" b="1" dirty="0">
              <a:latin typeface="Caviar Dreams" charset="0"/>
              <a:ea typeface="Caviar Dreams" charset="0"/>
              <a:cs typeface="Caviar Dreams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9397251" y="3163614"/>
            <a:ext cx="1718441" cy="14083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Caviar Dreams" charset="0"/>
                <a:ea typeface="Caviar Dreams" charset="0"/>
                <a:cs typeface="Caviar Dreams" charset="0"/>
              </a:rPr>
              <a:t>Wrap Up</a:t>
            </a:r>
            <a:endParaRPr lang="en-US" b="1" dirty="0">
              <a:latin typeface="Caviar Dreams" charset="0"/>
              <a:ea typeface="Caviar Dreams" charset="0"/>
              <a:cs typeface="Caviar Dreams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2684397" y="2304394"/>
            <a:ext cx="3720661" cy="3126826"/>
            <a:chOff x="2669628" y="2364828"/>
            <a:chExt cx="3720661" cy="3126826"/>
          </a:xfrm>
        </p:grpSpPr>
        <p:sp>
          <p:nvSpPr>
            <p:cNvPr id="10" name="Rounded Rectangle 9"/>
            <p:cNvSpPr/>
            <p:nvPr/>
          </p:nvSpPr>
          <p:spPr>
            <a:xfrm>
              <a:off x="3662853" y="2364828"/>
              <a:ext cx="1718441" cy="14083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latin typeface="Caviar Dreams" charset="0"/>
                  <a:ea typeface="Caviar Dreams" charset="0"/>
                  <a:cs typeface="Caviar Dreams" charset="0"/>
                </a:rPr>
                <a:t>Talk</a:t>
              </a:r>
              <a:endParaRPr lang="en-US" b="1" dirty="0">
                <a:latin typeface="Caviar Dreams" charset="0"/>
                <a:ea typeface="Caviar Dreams" charset="0"/>
                <a:cs typeface="Caviar Dreams" charset="0"/>
              </a:endParaRP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3662854" y="4083268"/>
              <a:ext cx="1718441" cy="14083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latin typeface="Caviar Dreams" charset="0"/>
                  <a:ea typeface="Caviar Dreams" charset="0"/>
                  <a:cs typeface="Caviar Dreams" charset="0"/>
                </a:rPr>
                <a:t>Code</a:t>
              </a:r>
              <a:endParaRPr lang="en-US" b="1" dirty="0">
                <a:latin typeface="Caviar Dreams" charset="0"/>
                <a:ea typeface="Caviar Dreams" charset="0"/>
                <a:cs typeface="Caviar Dreams" charset="0"/>
              </a:endParaRPr>
            </a:p>
          </p:txBody>
        </p:sp>
        <p:sp>
          <p:nvSpPr>
            <p:cNvPr id="14" name="Circular Arrow 13"/>
            <p:cNvSpPr/>
            <p:nvPr/>
          </p:nvSpPr>
          <p:spPr>
            <a:xfrm rot="5400000">
              <a:off x="4577253" y="3092669"/>
              <a:ext cx="1954925" cy="1671146"/>
            </a:xfrm>
            <a:prstGeom prst="circularArrow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Circular Arrow 14"/>
            <p:cNvSpPr/>
            <p:nvPr/>
          </p:nvSpPr>
          <p:spPr>
            <a:xfrm rot="16200000">
              <a:off x="2527738" y="3092668"/>
              <a:ext cx="1954925" cy="1671146"/>
            </a:xfrm>
            <a:prstGeom prst="circularArrow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7" name="Right Arrow 16"/>
          <p:cNvSpPr/>
          <p:nvPr/>
        </p:nvSpPr>
        <p:spPr>
          <a:xfrm>
            <a:off x="2236703" y="3712780"/>
            <a:ext cx="378373" cy="3100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6511161" y="3712780"/>
            <a:ext cx="378373" cy="3100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8889626" y="3712780"/>
            <a:ext cx="378373" cy="3100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504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82718" y="1166843"/>
            <a:ext cx="10226565" cy="45243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200" b="1" dirty="0" smtClean="0"/>
              <a:t>Syntax</a:t>
            </a:r>
          </a:p>
          <a:p>
            <a:pPr algn="ctr"/>
            <a:r>
              <a:rPr lang="en-US" sz="7200" dirty="0" smtClean="0"/>
              <a:t>describes how words are put together to form phrases and sentences.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602461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Lexical Categories = Parts of Speech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Part of Speech indicates a word’s role in a sentence structure</a:t>
            </a:r>
          </a:p>
          <a:p>
            <a:pPr lvl="1"/>
            <a:r>
              <a:rPr lang="en-US" dirty="0" smtClean="0"/>
              <a:t>They also have associated rules for how they can be combined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512698656"/>
              </p:ext>
            </p:extLst>
          </p:nvPr>
        </p:nvGraphicFramePr>
        <p:xfrm>
          <a:off x="1295401" y="3605049"/>
          <a:ext cx="9601195" cy="2354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42487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Tree Diagrams Determining Meaning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540162"/>
              </p:ext>
            </p:extLst>
          </p:nvPr>
        </p:nvGraphicFramePr>
        <p:xfrm>
          <a:off x="1262063" y="1828800"/>
          <a:ext cx="859472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5" name="Straight Arrow Connector 4"/>
          <p:cNvCxnSpPr/>
          <p:nvPr/>
        </p:nvCxnSpPr>
        <p:spPr>
          <a:xfrm flipH="1" flipV="1">
            <a:off x="7214254" y="3291543"/>
            <a:ext cx="1019502" cy="420413"/>
          </a:xfrm>
          <a:prstGeom prst="straightConnector1">
            <a:avLst/>
          </a:prstGeom>
          <a:ln w="76200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 flipV="1">
            <a:off x="4657917" y="3291543"/>
            <a:ext cx="3042581" cy="712926"/>
          </a:xfrm>
          <a:prstGeom prst="straightConnector1">
            <a:avLst/>
          </a:prstGeom>
          <a:ln w="76200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4698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82718" y="1720840"/>
            <a:ext cx="10226565" cy="34163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200" b="1" dirty="0" smtClean="0"/>
              <a:t>Semantics</a:t>
            </a:r>
          </a:p>
          <a:p>
            <a:pPr algn="ctr"/>
            <a:r>
              <a:rPr lang="en-US" sz="7200" dirty="0"/>
              <a:t>i</a:t>
            </a:r>
            <a:r>
              <a:rPr lang="en-US" sz="7200" dirty="0" smtClean="0"/>
              <a:t>s the study of meaning in language.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939963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Terms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1030611"/>
              </p:ext>
            </p:extLst>
          </p:nvPr>
        </p:nvGraphicFramePr>
        <p:xfrm>
          <a:off x="1262063" y="1828800"/>
          <a:ext cx="859472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25866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Lemmas to Lexemes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2703306"/>
              </p:ext>
            </p:extLst>
          </p:nvPr>
        </p:nvGraphicFramePr>
        <p:xfrm>
          <a:off x="838197" y="2292991"/>
          <a:ext cx="9601200" cy="1278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64698110"/>
              </p:ext>
            </p:extLst>
          </p:nvPr>
        </p:nvGraphicFramePr>
        <p:xfrm>
          <a:off x="838195" y="3571804"/>
          <a:ext cx="9601200" cy="1278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8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9295521"/>
              </p:ext>
            </p:extLst>
          </p:nvPr>
        </p:nvGraphicFramePr>
        <p:xfrm>
          <a:off x="838193" y="4850617"/>
          <a:ext cx="9601200" cy="1278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900173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4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 That Are Alike</a:t>
            </a:r>
            <a:endParaRPr lang="en-US" dirty="0"/>
          </a:p>
        </p:txBody>
      </p:sp>
      <p:graphicFrame>
        <p:nvGraphicFramePr>
          <p:cNvPr id="49" name="Content Placeholder 48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582570757"/>
              </p:ext>
            </p:extLst>
          </p:nvPr>
        </p:nvGraphicFramePr>
        <p:xfrm>
          <a:off x="820103" y="2934969"/>
          <a:ext cx="4718050" cy="13597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0" name="Content Placeholder 49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88766226"/>
              </p:ext>
            </p:extLst>
          </p:nvPr>
        </p:nvGraphicFramePr>
        <p:xfrm>
          <a:off x="5703253" y="2934968"/>
          <a:ext cx="4718050" cy="1359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51" name="Content Placeholder 4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45195497"/>
              </p:ext>
            </p:extLst>
          </p:nvPr>
        </p:nvGraphicFramePr>
        <p:xfrm>
          <a:off x="816926" y="4453714"/>
          <a:ext cx="4718050" cy="13597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52" name="Content Placeholder 4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69067353"/>
              </p:ext>
            </p:extLst>
          </p:nvPr>
        </p:nvGraphicFramePr>
        <p:xfrm>
          <a:off x="5700076" y="4453713"/>
          <a:ext cx="4718050" cy="1359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sp>
        <p:nvSpPr>
          <p:cNvPr id="53" name="Rectangle 52"/>
          <p:cNvSpPr/>
          <p:nvPr/>
        </p:nvSpPr>
        <p:spPr>
          <a:xfrm>
            <a:off x="1117535" y="2011638"/>
            <a:ext cx="411683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Homonymy</a:t>
            </a:r>
            <a:endParaRPr lang="en-US" sz="5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194650" y="2040648"/>
            <a:ext cx="372890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Synonymy</a:t>
            </a:r>
            <a:endParaRPr lang="en-US" sz="5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203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WordNet</a:t>
            </a:r>
            <a:br>
              <a:rPr lang="en-US" dirty="0"/>
            </a:br>
            <a:r>
              <a:rPr lang="en-US" sz="2200" dirty="0">
                <a:hlinkClick r:id="rId2"/>
              </a:rPr>
              <a:t>http://</a:t>
            </a:r>
            <a:r>
              <a:rPr lang="en-US" sz="2200" dirty="0" smtClean="0">
                <a:hlinkClick r:id="rId2"/>
              </a:rPr>
              <a:t>wordnetweb.princeton.edu/perl/webwn</a:t>
            </a:r>
            <a:r>
              <a:rPr lang="en-US" sz="2200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Lexical database</a:t>
            </a:r>
          </a:p>
          <a:p>
            <a:r>
              <a:rPr lang="en-US" dirty="0" smtClean="0"/>
              <a:t>Features </a:t>
            </a:r>
            <a:r>
              <a:rPr lang="en-US" dirty="0" err="1" smtClean="0"/>
              <a:t>synsets</a:t>
            </a:r>
            <a:r>
              <a:rPr lang="en-US" dirty="0" smtClean="0"/>
              <a:t>, groupings of ‘cognitive synonyms’</a:t>
            </a:r>
          </a:p>
          <a:p>
            <a:pPr lvl="1"/>
            <a:r>
              <a:rPr lang="en-US" dirty="0" smtClean="0"/>
              <a:t>Linked by semantic and lexical meanings</a:t>
            </a:r>
          </a:p>
          <a:p>
            <a:r>
              <a:rPr lang="en-US" dirty="0" smtClean="0"/>
              <a:t>Sort of like a thesaurus</a:t>
            </a:r>
          </a:p>
          <a:p>
            <a:r>
              <a:rPr lang="en-US" dirty="0" smtClean="0"/>
              <a:t>Largely POS dependent</a:t>
            </a:r>
          </a:p>
          <a:p>
            <a:r>
              <a:rPr lang="en-US" dirty="0" smtClean="0"/>
              <a:t>Created and cultivated at Princeton University</a:t>
            </a:r>
          </a:p>
          <a:p>
            <a:r>
              <a:rPr lang="en-US" dirty="0" smtClean="0"/>
              <a:t>Part of NLTK corpus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585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Using linguistics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90000" y="2785730"/>
            <a:ext cx="5500435" cy="20361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b="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035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Group sequential words together</a:t>
            </a:r>
          </a:p>
          <a:p>
            <a:pPr lvl="1"/>
            <a:r>
              <a:rPr lang="en-US" sz="2400" dirty="0" smtClean="0"/>
              <a:t>Bigrams - sets of 2</a:t>
            </a:r>
          </a:p>
          <a:p>
            <a:pPr lvl="1"/>
            <a:r>
              <a:rPr lang="en-US" sz="2400" dirty="0" smtClean="0"/>
              <a:t>Trigrams - sets of 3</a:t>
            </a:r>
          </a:p>
          <a:p>
            <a:r>
              <a:rPr lang="en-US" sz="2800" dirty="0" smtClean="0"/>
              <a:t>“my favorite food is potatoes”</a:t>
            </a:r>
          </a:p>
          <a:p>
            <a:pPr lvl="1"/>
            <a:r>
              <a:rPr lang="en-US" sz="2400" dirty="0" smtClean="0"/>
              <a:t>Bigrams- (my, favorite) (favorite, food) (food, is) (is, potatoes)</a:t>
            </a:r>
          </a:p>
          <a:p>
            <a:pPr lvl="1"/>
            <a:r>
              <a:rPr lang="en-US" sz="2400" dirty="0" smtClean="0"/>
              <a:t>Trigrams- (my, favorite, food) (favorite, food, is) (food, is, potatoes)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93233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 rot="20112880">
            <a:off x="465610" y="779770"/>
            <a:ext cx="3983421" cy="2795752"/>
            <a:chOff x="430924" y="462456"/>
            <a:chExt cx="3983421" cy="2795752"/>
          </a:xfrm>
        </p:grpSpPr>
        <p:sp>
          <p:nvSpPr>
            <p:cNvPr id="6" name="Rounded Rectangle 5"/>
            <p:cNvSpPr/>
            <p:nvPr/>
          </p:nvSpPr>
          <p:spPr>
            <a:xfrm>
              <a:off x="430924" y="462456"/>
              <a:ext cx="3983421" cy="2795752"/>
            </a:xfrm>
            <a:prstGeom prst="roundRect">
              <a:avLst/>
            </a:prstGeom>
            <a:solidFill>
              <a:schemeClr val="accent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s-IS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430924" y="1208690"/>
              <a:ext cx="3983420" cy="1681653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 smtClean="0">
                <a:solidFill>
                  <a:schemeClr val="bg1"/>
                </a:solidFill>
                <a:latin typeface="Luna" charset="0"/>
                <a:ea typeface="Luna" charset="0"/>
                <a:cs typeface="Luna" charset="0"/>
              </a:endParaRPr>
            </a:p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Luna" charset="0"/>
                  <a:ea typeface="Luna" charset="0"/>
                  <a:cs typeface="Luna" charset="0"/>
                </a:rPr>
                <a:t>Emily Schumm</a:t>
              </a:r>
              <a:endParaRPr lang="en-US" sz="3200" dirty="0">
                <a:solidFill>
                  <a:schemeClr val="bg1"/>
                </a:solidFill>
                <a:latin typeface="Luna" charset="0"/>
                <a:ea typeface="Luna" charset="0"/>
                <a:cs typeface="Luna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98634" y="462456"/>
              <a:ext cx="3048000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latin typeface="Caviar Dreams" charset="0"/>
                  <a:ea typeface="Caviar Dreams" charset="0"/>
                  <a:cs typeface="Caviar Dreams" charset="0"/>
                </a:rPr>
                <a:t>HELLO</a:t>
              </a:r>
            </a:p>
            <a:p>
              <a:pPr algn="ctr"/>
              <a:r>
                <a:rPr lang="en-US" b="1" dirty="0">
                  <a:latin typeface="Caviar Dreams" charset="0"/>
                  <a:ea typeface="Caviar Dreams" charset="0"/>
                  <a:cs typeface="Caviar Dreams" charset="0"/>
                </a:rPr>
                <a:t>m</a:t>
              </a:r>
              <a:r>
                <a:rPr lang="en-US" b="1" dirty="0" smtClean="0">
                  <a:latin typeface="Caviar Dreams" charset="0"/>
                  <a:ea typeface="Caviar Dreams" charset="0"/>
                  <a:cs typeface="Caviar Dreams" charset="0"/>
                </a:rPr>
                <a:t>y name is</a:t>
              </a:r>
              <a:endParaRPr lang="en-US" b="1" dirty="0">
                <a:latin typeface="Caviar Dreams" charset="0"/>
                <a:ea typeface="Caviar Dreams" charset="0"/>
                <a:cs typeface="Caviar Dreams" charset="0"/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2816" y="1355877"/>
            <a:ext cx="3983859" cy="5481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74405" y="684882"/>
            <a:ext cx="39838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Frenchpress" charset="0"/>
                <a:ea typeface="Frenchpress" charset="0"/>
                <a:cs typeface="Frenchpress" charset="0"/>
              </a:rPr>
              <a:t>I work at </a:t>
            </a:r>
            <a:r>
              <a:rPr lang="is-IS" sz="4000" dirty="0" smtClean="0">
                <a:latin typeface="Frenchpress" charset="0"/>
                <a:ea typeface="Frenchpress" charset="0"/>
                <a:cs typeface="Frenchpress" charset="0"/>
              </a:rPr>
              <a:t>…</a:t>
            </a:r>
            <a:endParaRPr lang="en-US" sz="4000" dirty="0">
              <a:latin typeface="Frenchpress" charset="0"/>
              <a:ea typeface="Frenchpress" charset="0"/>
              <a:cs typeface="Frenchpress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947141" y="2627491"/>
            <a:ext cx="491112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Frenchpress" charset="0"/>
                <a:ea typeface="Frenchpress" charset="0"/>
                <a:cs typeface="Frenchpress" charset="0"/>
              </a:rPr>
              <a:t>My favorite part of my job is </a:t>
            </a:r>
            <a:r>
              <a:rPr lang="is-IS" sz="4000" dirty="0" smtClean="0">
                <a:latin typeface="Frenchpress" charset="0"/>
                <a:ea typeface="Frenchpress" charset="0"/>
                <a:cs typeface="Frenchpress" charset="0"/>
              </a:rPr>
              <a:t>…</a:t>
            </a:r>
          </a:p>
          <a:p>
            <a:r>
              <a:rPr lang="is-IS" sz="4800" b="1" dirty="0">
                <a:latin typeface="Hashtag" charset="0"/>
                <a:ea typeface="Hashtag" charset="0"/>
                <a:cs typeface="Hashtag" charset="0"/>
              </a:rPr>
              <a:t>		</a:t>
            </a:r>
            <a:r>
              <a:rPr lang="is-IS" sz="4800" b="1" dirty="0" smtClean="0">
                <a:latin typeface="Frenchpress" charset="0"/>
                <a:ea typeface="Frenchpress" charset="0"/>
                <a:cs typeface="Frenchpress" charset="0"/>
              </a:rPr>
              <a:t>Tinkering and Teaching</a:t>
            </a:r>
            <a:endParaRPr lang="en-US" sz="4800" b="1" dirty="0">
              <a:latin typeface="Frenchpress" charset="0"/>
              <a:ea typeface="Frenchpress" charset="0"/>
              <a:cs typeface="Frenchpress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619318" y="4371589"/>
            <a:ext cx="86395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Frenchpress" charset="0"/>
                <a:ea typeface="Frenchpress" charset="0"/>
                <a:cs typeface="Frenchpress" charset="0"/>
              </a:rPr>
              <a:t>I started Python</a:t>
            </a:r>
            <a:r>
              <a:rPr lang="is-IS" sz="4000" dirty="0" smtClean="0">
                <a:latin typeface="Frenchpress" charset="0"/>
                <a:ea typeface="Frenchpress" charset="0"/>
                <a:cs typeface="Frenchpress" charset="0"/>
              </a:rPr>
              <a:t>…</a:t>
            </a:r>
          </a:p>
          <a:p>
            <a:r>
              <a:rPr lang="is-IS" sz="4000" b="1" dirty="0">
                <a:latin typeface="Frenchpress" charset="0"/>
                <a:ea typeface="Frenchpress" charset="0"/>
                <a:cs typeface="Frenchpress" charset="0"/>
              </a:rPr>
              <a:t>	</a:t>
            </a:r>
            <a:r>
              <a:rPr lang="is-IS" sz="4000" b="1" dirty="0" smtClean="0">
                <a:latin typeface="Frenchpress" charset="0"/>
                <a:ea typeface="Frenchpress" charset="0"/>
                <a:cs typeface="Frenchpress" charset="0"/>
              </a:rPr>
              <a:t>In college, but I really picked it up more once I started working.</a:t>
            </a:r>
            <a:endParaRPr lang="en-US" sz="4000" b="1" dirty="0">
              <a:latin typeface="Frenchpress" charset="0"/>
              <a:ea typeface="Frenchpress" charset="0"/>
              <a:cs typeface="Frenchpres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333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 smtClean="0"/>
              <a:t>Ngrams</a:t>
            </a:r>
            <a:r>
              <a:rPr lang="en-US" sz="2800" dirty="0" smtClean="0"/>
              <a:t> are used in a variety of </a:t>
            </a:r>
            <a:r>
              <a:rPr lang="en-US" sz="2800" dirty="0" err="1" smtClean="0"/>
              <a:t>nltk</a:t>
            </a:r>
            <a:r>
              <a:rPr lang="en-US" sz="2800" dirty="0" smtClean="0"/>
              <a:t> tools in order to provide context for a word</a:t>
            </a:r>
          </a:p>
          <a:p>
            <a:pPr lvl="1"/>
            <a:r>
              <a:rPr lang="en-US" sz="2400" dirty="0" smtClean="0"/>
              <a:t>Context: get word before and after</a:t>
            </a:r>
          </a:p>
          <a:p>
            <a:pPr lvl="1"/>
            <a:r>
              <a:rPr lang="en-US" sz="2400" dirty="0" smtClean="0"/>
              <a:t>Collocations: get words within a window</a:t>
            </a:r>
          </a:p>
          <a:p>
            <a:r>
              <a:rPr lang="en-US" sz="2800" dirty="0" smtClean="0"/>
              <a:t>Most probabilistic models use some version of </a:t>
            </a:r>
            <a:r>
              <a:rPr lang="en-US" sz="2800" dirty="0" err="1" smtClean="0"/>
              <a:t>ngrams</a:t>
            </a:r>
            <a:r>
              <a:rPr lang="en-US" sz="2800" dirty="0" smtClean="0"/>
              <a:t> to determine conditional probabilities</a:t>
            </a:r>
          </a:p>
        </p:txBody>
      </p:sp>
    </p:spTree>
    <p:extLst>
      <p:ext uri="{BB962C8B-B14F-4D97-AF65-F5344CB8AC3E}">
        <p14:creationId xmlns:p14="http://schemas.microsoft.com/office/powerpoint/2010/main" val="2068760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Stemming vs Lemmatization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/>
          </p:nvPr>
        </p:nvGraphicFramePr>
        <p:xfrm>
          <a:off x="1262063" y="1828800"/>
          <a:ext cx="859472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28761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 </a:t>
            </a:r>
            <a:r>
              <a:rPr lang="en-US" dirty="0" err="1" smtClean="0"/>
              <a:t>Tagsets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1261872" y="2562447"/>
            <a:ext cx="3153104" cy="270115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tagset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is</a:t>
            </a:r>
            <a:r>
              <a:rPr lang="is-IS" dirty="0" smtClean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a set of tags used for lexicon that associate a lexeme to a part of speech.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764488" y="2562447"/>
            <a:ext cx="3603335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Common </a:t>
            </a:r>
            <a:r>
              <a:rPr lang="en-US" sz="2800" b="0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Tagsets</a:t>
            </a:r>
            <a:endParaRPr lang="en-US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000" b="0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Upenn</a:t>
            </a:r>
            <a:endParaRPr lang="en-US" sz="20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Universal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Stanford</a:t>
            </a:r>
            <a:endParaRPr 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is-IS" sz="2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…and more</a:t>
            </a:r>
            <a:endParaRPr lang="en-US" sz="20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266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Tags Are Applied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114157"/>
              </p:ext>
            </p:extLst>
          </p:nvPr>
        </p:nvGraphicFramePr>
        <p:xfrm>
          <a:off x="1262063" y="1828800"/>
          <a:ext cx="859472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72586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Features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Morphological features might be</a:t>
            </a:r>
            <a:r>
              <a:rPr lang="is-IS" sz="2800" dirty="0" smtClean="0"/>
              <a:t>…</a:t>
            </a:r>
            <a:endParaRPr lang="en-US" sz="2800" dirty="0" smtClean="0"/>
          </a:p>
          <a:p>
            <a:pPr lvl="1"/>
            <a:r>
              <a:rPr lang="en-US" sz="2400" dirty="0" smtClean="0"/>
              <a:t>-</a:t>
            </a:r>
            <a:r>
              <a:rPr lang="en-US" sz="2400" dirty="0" err="1" smtClean="0"/>
              <a:t>ly</a:t>
            </a:r>
            <a:r>
              <a:rPr lang="en-US" sz="2400" dirty="0" smtClean="0"/>
              <a:t> means adverb</a:t>
            </a:r>
          </a:p>
          <a:p>
            <a:pPr lvl="1"/>
            <a:r>
              <a:rPr lang="en-US" sz="2400" dirty="0" smtClean="0"/>
              <a:t>Rule based vs Probability based</a:t>
            </a:r>
          </a:p>
          <a:p>
            <a:pPr lvl="1"/>
            <a:r>
              <a:rPr lang="en-US" sz="2400" dirty="0" smtClean="0"/>
              <a:t>Suffix</a:t>
            </a:r>
          </a:p>
          <a:p>
            <a:pPr lvl="1"/>
            <a:r>
              <a:rPr lang="en-US" sz="2400" dirty="0" smtClean="0"/>
              <a:t>Prefix</a:t>
            </a:r>
          </a:p>
          <a:p>
            <a:pPr lvl="1"/>
            <a:r>
              <a:rPr lang="en-US" sz="2400" dirty="0" smtClean="0"/>
              <a:t>POS</a:t>
            </a:r>
          </a:p>
          <a:p>
            <a:pPr lvl="1"/>
            <a:endParaRPr lang="en-US" sz="2400" dirty="0" smtClean="0"/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27529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Pos</a:t>
            </a:r>
            <a:r>
              <a:rPr lang="en-US" dirty="0"/>
              <a:t>, Stem, and </a:t>
            </a:r>
            <a:r>
              <a:rPr lang="en-US" dirty="0" err="1"/>
              <a:t>Ngrams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90000" y="2785730"/>
            <a:ext cx="5500435" cy="20361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b="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Notebook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561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Rhetoric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357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Their Words: Rhetoric Is</a:t>
            </a:r>
            <a:r>
              <a:rPr lang="is-IS" dirty="0"/>
              <a:t>…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9207872"/>
              </p:ext>
            </p:extLst>
          </p:nvPr>
        </p:nvGraphicFramePr>
        <p:xfrm>
          <a:off x="297712" y="1828800"/>
          <a:ext cx="1065679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22467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Canons of Classical Rhetoric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8739645"/>
              </p:ext>
            </p:extLst>
          </p:nvPr>
        </p:nvGraphicFramePr>
        <p:xfrm>
          <a:off x="1262063" y="1828800"/>
          <a:ext cx="859472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46991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Elocutio’s</a:t>
            </a:r>
            <a:r>
              <a:rPr lang="en-US" dirty="0" smtClean="0"/>
              <a:t> Style – lots of overlap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61872" y="1796902"/>
            <a:ext cx="4114941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 smtClean="0"/>
              <a:t>Figures of Speech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Artful patterns and arrangements in language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Syntactic in Nature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sz="2000" dirty="0" smtClean="0"/>
              <a:t>Parallelism</a:t>
            </a:r>
            <a:endParaRPr lang="en-US" sz="2000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sz="2000" dirty="0"/>
              <a:t>Alliteration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sz="2000" dirty="0" smtClean="0"/>
              <a:t>Assonance</a:t>
            </a:r>
            <a:endParaRPr lang="en-US" sz="2000" dirty="0" smtClean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932428" y="1796902"/>
            <a:ext cx="3895061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400" b="1" dirty="0" smtClean="0"/>
              <a:t>Tropes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 smtClean="0"/>
              <a:t>Use of figurative language, substituting one idea/term for another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0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 smtClean="0"/>
              <a:t>Semantic in Nature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000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sz="2000" dirty="0" smtClean="0"/>
              <a:t>Metaphor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sz="2000" dirty="0" smtClean="0"/>
              <a:t>Metonymy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sz="2000" dirty="0" smtClean="0"/>
              <a:t>Synecdoche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sz="2000" dirty="0" smtClean="0"/>
              <a:t>Irony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sz="2000" dirty="0" smtClean="0"/>
              <a:t>Hyperbole</a:t>
            </a:r>
          </a:p>
        </p:txBody>
      </p:sp>
    </p:spTree>
    <p:extLst>
      <p:ext uri="{BB962C8B-B14F-4D97-AF65-F5344CB8AC3E}">
        <p14:creationId xmlns:p14="http://schemas.microsoft.com/office/powerpoint/2010/main" val="792894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Meet My Thought Process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493774"/>
              </p:ext>
            </p:extLst>
          </p:nvPr>
        </p:nvGraphicFramePr>
        <p:xfrm>
          <a:off x="834627" y="1903647"/>
          <a:ext cx="9601200" cy="3317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900855" y="5433848"/>
            <a:ext cx="8366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Check out </a:t>
            </a:r>
            <a:r>
              <a:rPr lang="en-US" dirty="0">
                <a:hlinkClick r:id="rId7"/>
              </a:rPr>
              <a:t>http://www.cnn.com/2015/12/16/politics/republican-debate-by-the-numbers</a:t>
            </a:r>
            <a:r>
              <a:rPr lang="en-US" dirty="0" smtClean="0">
                <a:hlinkClick r:id="rId7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57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Trope: Rhetorical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smtClean="0"/>
              <a:t>What is it?</a:t>
            </a:r>
          </a:p>
          <a:p>
            <a:r>
              <a:rPr lang="en-US" dirty="0" smtClean="0"/>
              <a:t>A question asked for some purpose other than to acquire information</a:t>
            </a:r>
          </a:p>
          <a:p>
            <a:pPr lvl="1"/>
            <a:r>
              <a:rPr lang="en-US" dirty="0" smtClean="0"/>
              <a:t>“Why oh why me?”</a:t>
            </a:r>
          </a:p>
          <a:p>
            <a:pPr lvl="1"/>
            <a:r>
              <a:rPr lang="en-US" dirty="0" smtClean="0"/>
              <a:t>“Who do you think you are?!”</a:t>
            </a:r>
          </a:p>
          <a:p>
            <a:pPr marL="274320" lvl="1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2200" dirty="0" smtClean="0"/>
              <a:t>How can we find it?</a:t>
            </a:r>
          </a:p>
          <a:p>
            <a:r>
              <a:rPr lang="en-US" dirty="0" smtClean="0"/>
              <a:t>Our texts are monologues</a:t>
            </a:r>
          </a:p>
          <a:p>
            <a:r>
              <a:rPr lang="en-US" dirty="0" smtClean="0"/>
              <a:t>Any question is not expected to be answered</a:t>
            </a:r>
          </a:p>
          <a:p>
            <a:r>
              <a:rPr lang="en-US" dirty="0" smtClean="0"/>
              <a:t>Look for sentences ending in “?”</a:t>
            </a:r>
          </a:p>
          <a:p>
            <a:pPr marL="0" indent="0">
              <a:buNone/>
            </a:pPr>
            <a:endParaRPr lang="en-US" sz="2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315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Figure: </a:t>
            </a:r>
            <a:r>
              <a:rPr lang="en-US" dirty="0" err="1" smtClean="0"/>
              <a:t>Epitrophe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What is it?</a:t>
            </a:r>
          </a:p>
          <a:p>
            <a:r>
              <a:rPr lang="en-US" dirty="0" smtClean="0"/>
              <a:t>Ending successive phrases in similar manner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What lies behind </a:t>
            </a:r>
            <a:r>
              <a:rPr lang="en-US" b="1" dirty="0"/>
              <a:t>us</a:t>
            </a:r>
            <a:r>
              <a:rPr lang="en-US" dirty="0"/>
              <a:t> and what lies before </a:t>
            </a:r>
            <a:r>
              <a:rPr lang="en-US" b="1" dirty="0"/>
              <a:t>us</a:t>
            </a:r>
            <a:r>
              <a:rPr lang="en-US" dirty="0"/>
              <a:t> are tiny compared to what lies within </a:t>
            </a:r>
            <a:r>
              <a:rPr lang="en-US" b="1" dirty="0"/>
              <a:t>us</a:t>
            </a:r>
            <a:r>
              <a:rPr lang="en-US" dirty="0"/>
              <a:t>." —</a:t>
            </a:r>
            <a:r>
              <a:rPr lang="en-US" dirty="0" smtClean="0"/>
              <a:t>Emerson</a:t>
            </a:r>
          </a:p>
          <a:p>
            <a:pPr marL="0" indent="0">
              <a:buNone/>
            </a:pPr>
            <a:r>
              <a:rPr lang="en-US" sz="2200" dirty="0" smtClean="0"/>
              <a:t>How can we find it?</a:t>
            </a:r>
          </a:p>
          <a:p>
            <a:r>
              <a:rPr lang="en-US" dirty="0" smtClean="0"/>
              <a:t>Just a single word repeating is not </a:t>
            </a:r>
            <a:r>
              <a:rPr lang="en-US" dirty="0" err="1" smtClean="0"/>
              <a:t>epitrophe</a:t>
            </a:r>
            <a:endParaRPr lang="en-US" dirty="0" smtClean="0"/>
          </a:p>
          <a:p>
            <a:r>
              <a:rPr lang="en-US" dirty="0" smtClean="0"/>
              <a:t>We need to look at the sentence structure</a:t>
            </a:r>
          </a:p>
          <a:p>
            <a:pPr lvl="1"/>
            <a:r>
              <a:rPr lang="en-US" dirty="0" smtClean="0"/>
              <a:t>If surrounded by the same parts of speech, consider </a:t>
            </a:r>
            <a:r>
              <a:rPr lang="en-US" dirty="0" err="1" smtClean="0"/>
              <a:t>epitrophe</a:t>
            </a:r>
            <a:endParaRPr lang="en-US" dirty="0" smtClean="0"/>
          </a:p>
          <a:p>
            <a:r>
              <a:rPr lang="en-US" dirty="0" smtClean="0"/>
              <a:t>Should consider looking within a sentence and between successive sentences</a:t>
            </a:r>
            <a:endParaRPr lang="en-US" sz="2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923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Figure: Alliteration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 smtClean="0"/>
              <a:t>What is it?</a:t>
            </a:r>
          </a:p>
          <a:p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occurrence of the same letter or sound at the beginning of adjacent or closely connected </a:t>
            </a:r>
            <a:r>
              <a:rPr lang="en-US" dirty="0" smtClean="0"/>
              <a:t>words</a:t>
            </a:r>
          </a:p>
          <a:p>
            <a:r>
              <a:rPr lang="en-US" dirty="0" smtClean="0"/>
              <a:t>“</a:t>
            </a:r>
            <a:r>
              <a:rPr lang="en-US" dirty="0" smtClean="0"/>
              <a:t>"They </a:t>
            </a:r>
            <a:r>
              <a:rPr lang="en-US" dirty="0"/>
              <a:t>are part of the </a:t>
            </a:r>
            <a:r>
              <a:rPr lang="en-US" b="1" u="sng" dirty="0"/>
              <a:t>f</a:t>
            </a:r>
            <a:r>
              <a:rPr lang="en-US" dirty="0"/>
              <a:t>inest </a:t>
            </a:r>
            <a:r>
              <a:rPr lang="en-US" b="1" u="sng" dirty="0"/>
              <a:t>f</a:t>
            </a:r>
            <a:r>
              <a:rPr lang="en-US" dirty="0"/>
              <a:t>ighting </a:t>
            </a:r>
            <a:r>
              <a:rPr lang="en-US" b="1" u="sng" dirty="0"/>
              <a:t>f</a:t>
            </a:r>
            <a:r>
              <a:rPr lang="en-US" dirty="0"/>
              <a:t>orce that the world has ever known. They have served tour after tour of duty in </a:t>
            </a:r>
            <a:r>
              <a:rPr lang="en-US" b="1" u="sng" dirty="0"/>
              <a:t>d</a:t>
            </a:r>
            <a:r>
              <a:rPr lang="en-US" dirty="0"/>
              <a:t>istant, </a:t>
            </a:r>
            <a:r>
              <a:rPr lang="en-US" b="1" u="sng" dirty="0"/>
              <a:t>d</a:t>
            </a:r>
            <a:r>
              <a:rPr lang="en-US" dirty="0"/>
              <a:t>ifferent, and </a:t>
            </a:r>
            <a:r>
              <a:rPr lang="en-US" b="1" u="sng" dirty="0"/>
              <a:t>d</a:t>
            </a:r>
            <a:r>
              <a:rPr lang="en-US" dirty="0"/>
              <a:t>ifficult places</a:t>
            </a:r>
            <a:r>
              <a:rPr lang="en-US" dirty="0" smtClean="0"/>
              <a:t>... </a:t>
            </a:r>
            <a:r>
              <a:rPr lang="en-US" dirty="0"/>
              <a:t> </a:t>
            </a:r>
            <a:r>
              <a:rPr lang="en-US" dirty="0" smtClean="0"/>
              <a:t>—Obama</a:t>
            </a:r>
            <a:endParaRPr lang="en-US" dirty="0" smtClean="0"/>
          </a:p>
          <a:p>
            <a:pPr marL="0" indent="0">
              <a:buNone/>
            </a:pPr>
            <a:r>
              <a:rPr lang="en-US" sz="2200" dirty="0" smtClean="0"/>
              <a:t>How can we find it?</a:t>
            </a:r>
          </a:p>
          <a:p>
            <a:r>
              <a:rPr lang="en-US" dirty="0" smtClean="0"/>
              <a:t>Look for successive words with similar sounds</a:t>
            </a:r>
          </a:p>
          <a:p>
            <a:pPr lvl="1"/>
            <a:r>
              <a:rPr lang="en-US" dirty="0" smtClean="0"/>
              <a:t>Same two first letters</a:t>
            </a:r>
          </a:p>
          <a:p>
            <a:pPr lvl="1"/>
            <a:r>
              <a:rPr lang="en-US" dirty="0" smtClean="0"/>
              <a:t>Same first vowel</a:t>
            </a:r>
          </a:p>
          <a:p>
            <a:pPr lvl="1"/>
            <a:r>
              <a:rPr lang="en-US" dirty="0" smtClean="0"/>
              <a:t>Same first consonant followed by a vowel</a:t>
            </a:r>
          </a:p>
          <a:p>
            <a:r>
              <a:rPr lang="en-US" dirty="0" smtClean="0"/>
              <a:t>Remove stop words</a:t>
            </a:r>
          </a:p>
          <a:p>
            <a:r>
              <a:rPr lang="en-US" dirty="0" smtClean="0"/>
              <a:t>Look for successive words and words one apart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930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Figure: </a:t>
            </a:r>
            <a:r>
              <a:rPr lang="en-US" dirty="0" err="1" smtClean="0"/>
              <a:t>Epenalepsis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smtClean="0"/>
              <a:t>What is it?</a:t>
            </a:r>
          </a:p>
          <a:p>
            <a:r>
              <a:rPr lang="en-US" dirty="0" smtClean="0"/>
              <a:t>Repeating the same phrase at the beginning and end of a phrase </a:t>
            </a:r>
          </a:p>
          <a:p>
            <a:pPr lvl="1"/>
            <a:r>
              <a:rPr lang="en-US" dirty="0" smtClean="0"/>
              <a:t>“</a:t>
            </a:r>
            <a:r>
              <a:rPr lang="en-US" u="sng" dirty="0" smtClean="0"/>
              <a:t>Believe</a:t>
            </a:r>
            <a:r>
              <a:rPr lang="en-US" dirty="0"/>
              <a:t> not all you can hear, tell not all you </a:t>
            </a:r>
            <a:r>
              <a:rPr lang="en-US" u="sng" dirty="0"/>
              <a:t>believe</a:t>
            </a:r>
            <a:r>
              <a:rPr lang="en-US" dirty="0"/>
              <a:t>." —Native American proverb</a:t>
            </a:r>
            <a:endParaRPr lang="en-US" dirty="0" smtClean="0"/>
          </a:p>
          <a:p>
            <a:pPr marL="0" indent="0">
              <a:buNone/>
            </a:pPr>
            <a:r>
              <a:rPr lang="en-US" sz="2200" dirty="0" smtClean="0"/>
              <a:t>How can we find it?</a:t>
            </a:r>
          </a:p>
          <a:p>
            <a:pPr marL="0" indent="0">
              <a:buNone/>
            </a:pPr>
            <a:r>
              <a:rPr lang="en-US" sz="2200" b="1" i="1" dirty="0" smtClean="0"/>
              <a:t>You Try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46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Figure: </a:t>
            </a:r>
            <a:r>
              <a:rPr lang="en-US" dirty="0" err="1" smtClean="0"/>
              <a:t>Polyptoton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What is it?</a:t>
            </a:r>
          </a:p>
          <a:p>
            <a:r>
              <a:rPr lang="en-US" dirty="0"/>
              <a:t>Repeating a word in a sentence, but in a different form (think lemma vs lexeme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The Greeks are</a:t>
            </a:r>
            <a:r>
              <a:rPr lang="en-US" b="1" dirty="0"/>
              <a:t> strong</a:t>
            </a:r>
            <a:r>
              <a:rPr lang="en-US" dirty="0"/>
              <a:t>, and </a:t>
            </a:r>
            <a:r>
              <a:rPr lang="en-US" b="1" dirty="0"/>
              <a:t>skillful</a:t>
            </a:r>
            <a:r>
              <a:rPr lang="en-US" dirty="0"/>
              <a:t> to their </a:t>
            </a:r>
            <a:r>
              <a:rPr lang="en-US" b="1" dirty="0"/>
              <a:t>strength, fierce</a:t>
            </a:r>
            <a:r>
              <a:rPr lang="en-US" dirty="0"/>
              <a:t> to their </a:t>
            </a:r>
            <a:r>
              <a:rPr lang="en-US" b="1" dirty="0"/>
              <a:t>skill</a:t>
            </a:r>
            <a:r>
              <a:rPr lang="en-US" dirty="0"/>
              <a:t>, and to </a:t>
            </a:r>
            <a:r>
              <a:rPr lang="en-US" dirty="0" smtClean="0"/>
              <a:t>their </a:t>
            </a:r>
            <a:r>
              <a:rPr lang="en-US" b="1" dirty="0" smtClean="0"/>
              <a:t>fierceness</a:t>
            </a:r>
            <a:r>
              <a:rPr lang="en-US" dirty="0"/>
              <a:t> </a:t>
            </a:r>
            <a:r>
              <a:rPr lang="en-US" dirty="0" smtClean="0"/>
              <a:t>valiant” -- Shakespeare</a:t>
            </a:r>
            <a:endParaRPr lang="en-US" dirty="0"/>
          </a:p>
          <a:p>
            <a:pPr marL="0" indent="0">
              <a:buNone/>
            </a:pPr>
            <a:r>
              <a:rPr lang="en-US" sz="2200" dirty="0" smtClean="0"/>
              <a:t>How </a:t>
            </a:r>
            <a:r>
              <a:rPr lang="en-US" sz="2200" dirty="0"/>
              <a:t>can we find it</a:t>
            </a:r>
            <a:r>
              <a:rPr lang="en-US" sz="2200" dirty="0" smtClean="0"/>
              <a:t>?</a:t>
            </a:r>
          </a:p>
          <a:p>
            <a:pPr marL="0" indent="0">
              <a:buNone/>
            </a:pPr>
            <a:r>
              <a:rPr lang="en-US" sz="2200" b="1" i="1" dirty="0" smtClean="0"/>
              <a:t>You Try</a:t>
            </a:r>
            <a:endParaRPr lang="en-US" b="1" i="1" dirty="0"/>
          </a:p>
          <a:p>
            <a:pPr marL="0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34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Figure: Chiasmus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smtClean="0"/>
              <a:t>What is it?</a:t>
            </a:r>
          </a:p>
          <a:p>
            <a:r>
              <a:rPr lang="en-US" dirty="0" smtClean="0"/>
              <a:t>Reordering parallel grammatical structures in a sentence/phrase</a:t>
            </a:r>
          </a:p>
          <a:p>
            <a:pPr lvl="1"/>
            <a:r>
              <a:rPr lang="en-US" dirty="0"/>
              <a:t>"Ask not what your country can do for you; ask what you can do for your country." John F. Kennedy </a:t>
            </a:r>
            <a:endParaRPr lang="en-US" dirty="0" smtClean="0"/>
          </a:p>
          <a:p>
            <a:pPr lvl="1"/>
            <a:endParaRPr lang="en-US" sz="2200" dirty="0" smtClean="0"/>
          </a:p>
          <a:p>
            <a:pPr marL="0" indent="0">
              <a:buNone/>
            </a:pPr>
            <a:r>
              <a:rPr lang="en-US" sz="2400" dirty="0" smtClean="0"/>
              <a:t>How can we find it?</a:t>
            </a:r>
          </a:p>
          <a:p>
            <a:pPr marL="0" indent="0">
              <a:buNone/>
            </a:pPr>
            <a:r>
              <a:rPr lang="en-US" sz="2200" b="1" i="1" dirty="0" smtClean="0"/>
              <a:t>You Try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063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Detecting Rhetorical Devices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90000" y="2785730"/>
            <a:ext cx="5500435" cy="20361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b="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Notebook </a:t>
            </a:r>
            <a:r>
              <a:rPr lang="en-US" dirty="0" smtClean="0"/>
              <a:t>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896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Profile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Extracting the Metrics of a Speech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395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Have We Discussed?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4833296"/>
              </p:ext>
            </p:extLst>
          </p:nvPr>
        </p:nvGraphicFramePr>
        <p:xfrm>
          <a:off x="1262063" y="1828800"/>
          <a:ext cx="859472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5271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will we normalize counts?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Speeches have different lengths</a:t>
            </a:r>
          </a:p>
          <a:p>
            <a:r>
              <a:rPr lang="en-US" dirty="0" smtClean="0"/>
              <a:t>Pretty rudimentary</a:t>
            </a:r>
          </a:p>
          <a:p>
            <a:r>
              <a:rPr lang="en-US" dirty="0" smtClean="0"/>
              <a:t>If counted per sentence, will be divided by number of sentences</a:t>
            </a:r>
          </a:p>
          <a:p>
            <a:r>
              <a:rPr lang="en-US" dirty="0" smtClean="0"/>
              <a:t>If counted per token, will be divided by number of tokens</a:t>
            </a:r>
          </a:p>
        </p:txBody>
      </p:sp>
    </p:spTree>
    <p:extLst>
      <p:ext uri="{BB962C8B-B14F-4D97-AF65-F5344CB8AC3E}">
        <p14:creationId xmlns:p14="http://schemas.microsoft.com/office/powerpoint/2010/main" val="829283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94980" y="0"/>
            <a:ext cx="5795579" cy="5795579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3416493" y="1301180"/>
            <a:ext cx="5663712" cy="333388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Meet the Idea</a:t>
            </a:r>
          </a:p>
          <a:p>
            <a:endParaRPr lang="en-US" sz="2800" dirty="0"/>
          </a:p>
          <a:p>
            <a:r>
              <a:rPr lang="en-US" dirty="0" smtClean="0">
                <a:latin typeface="Frenchpress" charset="0"/>
                <a:ea typeface="Frenchpress" charset="0"/>
                <a:cs typeface="Frenchpress" charset="0"/>
              </a:rPr>
              <a:t>What if we could compare speeches and speakers to see if we can find any patterns, similarities, trends, </a:t>
            </a:r>
            <a:r>
              <a:rPr lang="en-US" dirty="0" err="1" smtClean="0">
                <a:latin typeface="Frenchpress" charset="0"/>
                <a:ea typeface="Frenchpress" charset="0"/>
                <a:cs typeface="Frenchpress" charset="0"/>
              </a:rPr>
              <a:t>etc</a:t>
            </a:r>
            <a:r>
              <a:rPr lang="en-US" dirty="0" smtClean="0">
                <a:latin typeface="Frenchpress" charset="0"/>
                <a:ea typeface="Frenchpress" charset="0"/>
                <a:cs typeface="Frenchpress" charset="0"/>
              </a:rPr>
              <a:t>?</a:t>
            </a:r>
            <a:endParaRPr lang="en-US" dirty="0">
              <a:latin typeface="Frenchpress" charset="0"/>
              <a:ea typeface="Frenchpress" charset="0"/>
              <a:cs typeface="Frenchpres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432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Putting It All Together B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90000" y="2785730"/>
            <a:ext cx="5500435" cy="20361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b="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Notebook </a:t>
            </a:r>
            <a:r>
              <a:rPr lang="en-US" dirty="0" smtClean="0"/>
              <a:t>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224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Finding patterns and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216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Only selected certain features</a:t>
            </a:r>
          </a:p>
          <a:p>
            <a:r>
              <a:rPr lang="en-US" dirty="0" smtClean="0"/>
              <a:t>Shorter speeches have less occasion for devices (even with normalization)</a:t>
            </a:r>
          </a:p>
          <a:p>
            <a:r>
              <a:rPr lang="en-US" dirty="0" smtClean="0"/>
              <a:t>We wrote the feature selection</a:t>
            </a:r>
          </a:p>
          <a:p>
            <a:pPr lvl="1"/>
            <a:r>
              <a:rPr lang="en-US" dirty="0" smtClean="0"/>
              <a:t>Sure to have false positives and false negatives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545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Demos (you don’t have this)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90000" y="2785730"/>
            <a:ext cx="5500435" cy="20361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b="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Notebook </a:t>
            </a:r>
            <a:r>
              <a:rPr lang="en-US" smtClean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24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Have Covered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632065"/>
              </p:ext>
            </p:extLst>
          </p:nvPr>
        </p:nvGraphicFramePr>
        <p:xfrm>
          <a:off x="1262063" y="1828800"/>
          <a:ext cx="859472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67173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</a:t>
            </a:r>
            <a:r>
              <a:rPr lang="en-US" dirty="0" smtClean="0"/>
              <a:t>Did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b="55105"/>
          <a:stretch/>
        </p:blipFill>
        <p:spPr>
          <a:xfrm>
            <a:off x="1261872" y="1691322"/>
            <a:ext cx="6135059" cy="40396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4" name="Diagram 3"/>
          <p:cNvGraphicFramePr/>
          <p:nvPr>
            <p:extLst/>
          </p:nvPr>
        </p:nvGraphicFramePr>
        <p:xfrm>
          <a:off x="7396931" y="1804188"/>
          <a:ext cx="2178493" cy="3820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45350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Comparing mediums (written speeches (think Plato) vs oral)</a:t>
            </a:r>
          </a:p>
          <a:p>
            <a:r>
              <a:rPr lang="en-US" dirty="0" smtClean="0"/>
              <a:t>Looking at meter (phonetics, delivery)</a:t>
            </a:r>
          </a:p>
          <a:p>
            <a:r>
              <a:rPr lang="en-US" dirty="0" smtClean="0"/>
              <a:t>More work with semantics</a:t>
            </a:r>
          </a:p>
          <a:p>
            <a:r>
              <a:rPr lang="en-US" dirty="0" smtClean="0"/>
              <a:t>Getting speech ratings in order to determine most important parts of a ‘good speech’</a:t>
            </a:r>
          </a:p>
          <a:p>
            <a:pPr lvl="1"/>
            <a:r>
              <a:rPr lang="en-US" dirty="0" smtClean="0"/>
              <a:t>We mostly just used famous in this one</a:t>
            </a:r>
          </a:p>
          <a:p>
            <a:r>
              <a:rPr lang="en-US" dirty="0" smtClean="0"/>
              <a:t>Getting around to the dialogue piece</a:t>
            </a:r>
          </a:p>
        </p:txBody>
      </p:sp>
    </p:spTree>
    <p:extLst>
      <p:ext uri="{BB962C8B-B14F-4D97-AF65-F5344CB8AC3E}">
        <p14:creationId xmlns:p14="http://schemas.microsoft.com/office/powerpoint/2010/main" val="855026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14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Their Words: Rhetoric Is</a:t>
            </a:r>
            <a:r>
              <a:rPr lang="is-IS" dirty="0"/>
              <a:t>…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297712" y="1828800"/>
          <a:ext cx="1065679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0053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Mediums of Rhetoric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1262063" y="1828800"/>
          <a:ext cx="85947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8680"/>
                <a:gridCol w="2148680"/>
                <a:gridCol w="2148680"/>
                <a:gridCol w="214868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81856" marR="81856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Body Language</a:t>
                      </a:r>
                      <a:endParaRPr lang="en-US" dirty="0"/>
                    </a:p>
                  </a:txBody>
                  <a:tcPr marL="81856" marR="81856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Tone</a:t>
                      </a:r>
                      <a:endParaRPr lang="en-US" dirty="0"/>
                    </a:p>
                  </a:txBody>
                  <a:tcPr marL="81856" marR="81856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Diction</a:t>
                      </a:r>
                      <a:endParaRPr lang="en-US" dirty="0"/>
                    </a:p>
                  </a:txBody>
                  <a:tcPr marL="81856" marR="8185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 Person</a:t>
                      </a:r>
                      <a:endParaRPr lang="en-US" dirty="0"/>
                    </a:p>
                  </a:txBody>
                  <a:tcPr marL="81856" marR="81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 marL="81856" marR="81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 marL="81856" marR="81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 marL="81856" marR="8185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Audio</a:t>
                      </a:r>
                    </a:p>
                  </a:txBody>
                  <a:tcPr marL="81856" marR="81856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81856" marR="81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 marL="81856" marR="81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 marL="81856" marR="8185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Written</a:t>
                      </a:r>
                    </a:p>
                  </a:txBody>
                  <a:tcPr marL="81856" marR="81856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marL="81856" marR="81856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81856" marR="81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 marL="81856" marR="81856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261872" y="3774558"/>
            <a:ext cx="859491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We will only be looking at written form (even if speech itself – most were – was delivered in person)</a:t>
            </a:r>
          </a:p>
          <a:p>
            <a:endParaRPr lang="en-US" sz="2800" dirty="0"/>
          </a:p>
          <a:p>
            <a:r>
              <a:rPr lang="en-US" sz="2800" dirty="0" smtClean="0"/>
              <a:t>Kennedy vs Nixon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34244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Want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7698877"/>
              </p:ext>
            </p:extLst>
          </p:nvPr>
        </p:nvGraphicFramePr>
        <p:xfrm>
          <a:off x="489099" y="1691322"/>
          <a:ext cx="10465413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27294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Custom 5">
      <a:dk1>
        <a:srgbClr val="000000"/>
      </a:dk1>
      <a:lt1>
        <a:srgbClr val="FFFFFF"/>
      </a:lt1>
      <a:dk2>
        <a:srgbClr val="C5C4C6"/>
      </a:dk2>
      <a:lt2>
        <a:srgbClr val="514312"/>
      </a:lt2>
      <a:accent1>
        <a:srgbClr val="EC2223"/>
      </a:accent1>
      <a:accent2>
        <a:srgbClr val="AB1617"/>
      </a:accent2>
      <a:accent3>
        <a:srgbClr val="C0C0C0"/>
      </a:accent3>
      <a:accent4>
        <a:srgbClr val="B19C7D"/>
      </a:accent4>
      <a:accent5>
        <a:srgbClr val="7F5F52"/>
      </a:accent5>
      <a:accent6>
        <a:srgbClr val="810D0F"/>
      </a:accent6>
      <a:hlink>
        <a:srgbClr val="727272"/>
      </a:hlink>
      <a:folHlink>
        <a:srgbClr val="B22229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866257B-E5CE-4C43-9210-F2DE76BE10B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30440</TotalTime>
  <Words>1793</Words>
  <Application>Microsoft Macintosh PowerPoint</Application>
  <PresentationFormat>Widescreen</PresentationFormat>
  <Paragraphs>466</Paragraphs>
  <Slides>67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6" baseType="lpstr">
      <vt:lpstr>Calibri</vt:lpstr>
      <vt:lpstr>Caviar Dreams</vt:lpstr>
      <vt:lpstr>Century Gothic</vt:lpstr>
      <vt:lpstr>Frenchpress</vt:lpstr>
      <vt:lpstr>Hashtag</vt:lpstr>
      <vt:lpstr>Luna</vt:lpstr>
      <vt:lpstr>Wingdings 2</vt:lpstr>
      <vt:lpstr>Arial</vt:lpstr>
      <vt:lpstr>View</vt:lpstr>
      <vt:lpstr>Quantifying Rhetoric</vt:lpstr>
      <vt:lpstr>Notes before we start</vt:lpstr>
      <vt:lpstr>The Plan</vt:lpstr>
      <vt:lpstr>PowerPoint Presentation</vt:lpstr>
      <vt:lpstr>Meet My Thought Process</vt:lpstr>
      <vt:lpstr>PowerPoint Presentation</vt:lpstr>
      <vt:lpstr>In Their Words: Rhetoric Is…</vt:lpstr>
      <vt:lpstr>Mediums of Rhetoric</vt:lpstr>
      <vt:lpstr>What We Want</vt:lpstr>
      <vt:lpstr>What We Need</vt:lpstr>
      <vt:lpstr>What We Will Do</vt:lpstr>
      <vt:lpstr>Acquire</vt:lpstr>
      <vt:lpstr>Acquiring Texts</vt:lpstr>
      <vt:lpstr>Prepare</vt:lpstr>
      <vt:lpstr>Normalizing Text</vt:lpstr>
      <vt:lpstr>Tokenization</vt:lpstr>
      <vt:lpstr>Natural Language Toolkit</vt:lpstr>
      <vt:lpstr>NLTK Basics</vt:lpstr>
      <vt:lpstr>PowerPoint Presentation</vt:lpstr>
      <vt:lpstr>PowerPoint Presentation</vt:lpstr>
      <vt:lpstr>Guided Exercise 1</vt:lpstr>
      <vt:lpstr>What’s In a Word?</vt:lpstr>
      <vt:lpstr>Linguistics</vt:lpstr>
      <vt:lpstr>Aspects of Linguistics</vt:lpstr>
      <vt:lpstr>PowerPoint Presentation</vt:lpstr>
      <vt:lpstr>PowerPoint Presentation</vt:lpstr>
      <vt:lpstr>PowerPoint Presentation</vt:lpstr>
      <vt:lpstr>PowerPoint Presentation</vt:lpstr>
      <vt:lpstr>Morphemes</vt:lpstr>
      <vt:lpstr>PowerPoint Presentation</vt:lpstr>
      <vt:lpstr>Lexical Categories = Parts of Speech</vt:lpstr>
      <vt:lpstr>Tree Diagrams Determining Meaning</vt:lpstr>
      <vt:lpstr>PowerPoint Presentation</vt:lpstr>
      <vt:lpstr>Key Terms</vt:lpstr>
      <vt:lpstr>Lemmas to Lexemes</vt:lpstr>
      <vt:lpstr>Things That Are Alike</vt:lpstr>
      <vt:lpstr>WordNet http://wordnetweb.princeton.edu/perl/webwn </vt:lpstr>
      <vt:lpstr>PowerPoint Presentation</vt:lpstr>
      <vt:lpstr>Ngrams</vt:lpstr>
      <vt:lpstr>Ngrams</vt:lpstr>
      <vt:lpstr>Stemming vs Lemmatization</vt:lpstr>
      <vt:lpstr>POS Tagsets</vt:lpstr>
      <vt:lpstr>How Tags Are Applied</vt:lpstr>
      <vt:lpstr>Features </vt:lpstr>
      <vt:lpstr>PowerPoint Presentation</vt:lpstr>
      <vt:lpstr>Rhetoric</vt:lpstr>
      <vt:lpstr>In Their Words: Rhetoric Is…</vt:lpstr>
      <vt:lpstr>Canons of Classical Rhetoric</vt:lpstr>
      <vt:lpstr>Elocutio’s Style – lots of overlap</vt:lpstr>
      <vt:lpstr>Trope: Rhetorical Question</vt:lpstr>
      <vt:lpstr>Figure: Epitrophe</vt:lpstr>
      <vt:lpstr>Figure: Alliteration</vt:lpstr>
      <vt:lpstr>Figure: Epenalepsis</vt:lpstr>
      <vt:lpstr>Figure: Polyptoton</vt:lpstr>
      <vt:lpstr>Figure: Chiasmus</vt:lpstr>
      <vt:lpstr>PowerPoint Presentation</vt:lpstr>
      <vt:lpstr>The Profile</vt:lpstr>
      <vt:lpstr>What Have We Discussed?</vt:lpstr>
      <vt:lpstr>How will we normalize counts?</vt:lpstr>
      <vt:lpstr>PowerPoint Presentation</vt:lpstr>
      <vt:lpstr>Analysis</vt:lpstr>
      <vt:lpstr>Biases</vt:lpstr>
      <vt:lpstr>PowerPoint Presentation</vt:lpstr>
      <vt:lpstr>What We Have Covered</vt:lpstr>
      <vt:lpstr>What We Did</vt:lpstr>
      <vt:lpstr>What Next?</vt:lpstr>
      <vt:lpstr>Questions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Quantifying rhetoric</dc:title>
  <dc:creator>Schumm, Emily [USA]</dc:creator>
  <cp:lastModifiedBy>Schumm, Emily [USA]</cp:lastModifiedBy>
  <cp:revision>119</cp:revision>
  <dcterms:created xsi:type="dcterms:W3CDTF">2016-03-28T15:41:07Z</dcterms:created>
  <dcterms:modified xsi:type="dcterms:W3CDTF">2016-05-21T03:41:51Z</dcterms:modified>
</cp:coreProperties>
</file>

<file path=docProps/thumbnail.jpeg>
</file>